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78" r:id="rId6"/>
    <p:sldId id="264" r:id="rId7"/>
    <p:sldId id="277" r:id="rId8"/>
    <p:sldId id="279" r:id="rId9"/>
    <p:sldId id="266" r:id="rId10"/>
    <p:sldId id="267" r:id="rId11"/>
    <p:sldId id="271" r:id="rId12"/>
    <p:sldId id="280" r:id="rId13"/>
    <p:sldId id="272" r:id="rId14"/>
    <p:sldId id="268" r:id="rId15"/>
    <p:sldId id="269" r:id="rId16"/>
    <p:sldId id="273" r:id="rId17"/>
    <p:sldId id="281" r:id="rId18"/>
    <p:sldId id="274" r:id="rId19"/>
    <p:sldId id="283" r:id="rId20"/>
    <p:sldId id="284" r:id="rId21"/>
    <p:sldId id="275" r:id="rId22"/>
    <p:sldId id="285" r:id="rId23"/>
  </p:sldIdLst>
  <p:sldSz cx="18288000" cy="10287000"/>
  <p:notesSz cx="6858000" cy="9144000"/>
  <p:embeddedFontLst>
    <p:embeddedFont>
      <p:font typeface="Gong Gothic Light" panose="020B0600000101010101" charset="-127"/>
      <p:regular r:id="rId24"/>
    </p:embeddedFont>
    <p:embeddedFont>
      <p:font typeface="Hakgyoansim Jiugae R" panose="020B0600000101010101" charset="-127"/>
      <p:regular r:id="rId25"/>
    </p:embeddedFont>
    <p:embeddedFont>
      <p:font typeface="Pretendard SemiBold" panose="020B0600000101010101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FD94B-131C-4D08-A77C-7C121A0DFE2A}" v="49" dt="2025-06-15T12:49:17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4bf3ea65cd2b878b" providerId="LiveId" clId="{059FD94B-131C-4D08-A77C-7C121A0DFE2A}"/>
    <pc:docChg chg="undo custSel addSld delSld modSld sldOrd">
      <pc:chgData name="준섭 김" userId="4bf3ea65cd2b878b" providerId="LiveId" clId="{059FD94B-131C-4D08-A77C-7C121A0DFE2A}" dt="2025-06-15T13:29:17.841" v="4638" actId="20577"/>
      <pc:docMkLst>
        <pc:docMk/>
      </pc:docMkLst>
      <pc:sldChg chg="addSp modSp mod">
        <pc:chgData name="준섭 김" userId="4bf3ea65cd2b878b" providerId="LiveId" clId="{059FD94B-131C-4D08-A77C-7C121A0DFE2A}" dt="2025-06-15T12:49:02.622" v="4437" actId="20577"/>
        <pc:sldMkLst>
          <pc:docMk/>
          <pc:sldMk cId="3561563047" sldId="261"/>
        </pc:sldMkLst>
        <pc:spChg chg="add mod">
          <ac:chgData name="준섭 김" userId="4bf3ea65cd2b878b" providerId="LiveId" clId="{059FD94B-131C-4D08-A77C-7C121A0DFE2A}" dt="2025-06-15T12:49:02.622" v="4437" actId="20577"/>
          <ac:spMkLst>
            <pc:docMk/>
            <pc:sldMk cId="3561563047" sldId="261"/>
            <ac:spMk id="17" creationId="{2FBB6DDE-D7FA-7620-5C32-9FD304EA18AA}"/>
          </ac:spMkLst>
        </pc:spChg>
      </pc:sldChg>
      <pc:sldChg chg="modSp mod">
        <pc:chgData name="준섭 김" userId="4bf3ea65cd2b878b" providerId="LiveId" clId="{059FD94B-131C-4D08-A77C-7C121A0DFE2A}" dt="2025-06-10T05:50:30.960" v="293" actId="20577"/>
        <pc:sldMkLst>
          <pc:docMk/>
          <pc:sldMk cId="1631536067" sldId="266"/>
        </pc:sldMkLst>
        <pc:spChg chg="mod">
          <ac:chgData name="준섭 김" userId="4bf3ea65cd2b878b" providerId="LiveId" clId="{059FD94B-131C-4D08-A77C-7C121A0DFE2A}" dt="2025-06-10T05:50:30.960" v="293" actId="20577"/>
          <ac:spMkLst>
            <pc:docMk/>
            <pc:sldMk cId="1631536067" sldId="266"/>
            <ac:spMk id="28" creationId="{75F1E56B-39D1-0ADA-917E-C7A305C52989}"/>
          </ac:spMkLst>
        </pc:spChg>
      </pc:sldChg>
      <pc:sldChg chg="addSp delSp modSp mod">
        <pc:chgData name="준섭 김" userId="4bf3ea65cd2b878b" providerId="LiveId" clId="{059FD94B-131C-4D08-A77C-7C121A0DFE2A}" dt="2025-06-10T06:40:14.960" v="1189" actId="14100"/>
        <pc:sldMkLst>
          <pc:docMk/>
          <pc:sldMk cId="1639006941" sldId="268"/>
        </pc:sldMkLst>
        <pc:spChg chg="mod">
          <ac:chgData name="준섭 김" userId="4bf3ea65cd2b878b" providerId="LiveId" clId="{059FD94B-131C-4D08-A77C-7C121A0DFE2A}" dt="2025-06-10T06:39:50.321" v="1177" actId="1076"/>
          <ac:spMkLst>
            <pc:docMk/>
            <pc:sldMk cId="1639006941" sldId="268"/>
            <ac:spMk id="22" creationId="{834F1862-FF95-1E80-56AE-957C93714414}"/>
          </ac:spMkLst>
        </pc:spChg>
        <pc:spChg chg="mod">
          <ac:chgData name="준섭 김" userId="4bf3ea65cd2b878b" providerId="LiveId" clId="{059FD94B-131C-4D08-A77C-7C121A0DFE2A}" dt="2025-06-10T06:08:40.571" v="720" actId="20577"/>
          <ac:spMkLst>
            <pc:docMk/>
            <pc:sldMk cId="1639006941" sldId="268"/>
            <ac:spMk id="34" creationId="{8AFBBA7A-858E-5F66-744A-2B4B9826C1C5}"/>
          </ac:spMkLst>
        </pc:spChg>
        <pc:spChg chg="mod">
          <ac:chgData name="준섭 김" userId="4bf3ea65cd2b878b" providerId="LiveId" clId="{059FD94B-131C-4D08-A77C-7C121A0DFE2A}" dt="2025-06-10T06:36:08.918" v="1002" actId="1076"/>
          <ac:spMkLst>
            <pc:docMk/>
            <pc:sldMk cId="1639006941" sldId="268"/>
            <ac:spMk id="35" creationId="{83F3B413-27C6-0D7E-2317-387C055412C1}"/>
          </ac:spMkLst>
        </pc:spChg>
        <pc:spChg chg="mod">
          <ac:chgData name="준섭 김" userId="4bf3ea65cd2b878b" providerId="LiveId" clId="{059FD94B-131C-4D08-A77C-7C121A0DFE2A}" dt="2025-06-10T06:39:58.599" v="1180" actId="20577"/>
          <ac:spMkLst>
            <pc:docMk/>
            <pc:sldMk cId="1639006941" sldId="268"/>
            <ac:spMk id="36" creationId="{F94EC958-1905-F316-CA9D-F04E02F9A9C7}"/>
          </ac:spMkLst>
        </pc:spChg>
        <pc:picChg chg="mod">
          <ac:chgData name="준섭 김" userId="4bf3ea65cd2b878b" providerId="LiveId" clId="{059FD94B-131C-4D08-A77C-7C121A0DFE2A}" dt="2025-06-10T06:39:48.240" v="1176" actId="1076"/>
          <ac:picMkLst>
            <pc:docMk/>
            <pc:sldMk cId="1639006941" sldId="268"/>
            <ac:picMk id="3" creationId="{3F0C53C7-0DE4-1895-63FB-0959DCD63081}"/>
          </ac:picMkLst>
        </pc:picChg>
        <pc:picChg chg="add mod">
          <ac:chgData name="준섭 김" userId="4bf3ea65cd2b878b" providerId="LiveId" clId="{059FD94B-131C-4D08-A77C-7C121A0DFE2A}" dt="2025-06-10T06:07:31.698" v="631" actId="1076"/>
          <ac:picMkLst>
            <pc:docMk/>
            <pc:sldMk cId="1639006941" sldId="268"/>
            <ac:picMk id="10" creationId="{04D26AEA-9865-5205-35D8-297D8B5C8098}"/>
          </ac:picMkLst>
        </pc:picChg>
        <pc:picChg chg="add mod">
          <ac:chgData name="준섭 김" userId="4bf3ea65cd2b878b" providerId="LiveId" clId="{059FD94B-131C-4D08-A77C-7C121A0DFE2A}" dt="2025-06-10T06:36:04.104" v="1001" actId="1076"/>
          <ac:picMkLst>
            <pc:docMk/>
            <pc:sldMk cId="1639006941" sldId="268"/>
            <ac:picMk id="12" creationId="{E0C29BAD-4679-89D6-052F-5DFB8A8193E7}"/>
          </ac:picMkLst>
        </pc:picChg>
        <pc:picChg chg="add mod">
          <ac:chgData name="준섭 김" userId="4bf3ea65cd2b878b" providerId="LiveId" clId="{059FD94B-131C-4D08-A77C-7C121A0DFE2A}" dt="2025-06-10T06:40:14.960" v="1189" actId="14100"/>
          <ac:picMkLst>
            <pc:docMk/>
            <pc:sldMk cId="1639006941" sldId="268"/>
            <ac:picMk id="18" creationId="{C7C69575-8F38-4123-1823-B337DE243D06}"/>
          </ac:picMkLst>
        </pc:picChg>
      </pc:sldChg>
      <pc:sldChg chg="modSp mod">
        <pc:chgData name="준섭 김" userId="4bf3ea65cd2b878b" providerId="LiveId" clId="{059FD94B-131C-4D08-A77C-7C121A0DFE2A}" dt="2025-06-10T06:40:53.173" v="1201" actId="20577"/>
        <pc:sldMkLst>
          <pc:docMk/>
          <pc:sldMk cId="107000703" sldId="269"/>
        </pc:sldMkLst>
        <pc:spChg chg="mod">
          <ac:chgData name="준섭 김" userId="4bf3ea65cd2b878b" providerId="LiveId" clId="{059FD94B-131C-4D08-A77C-7C121A0DFE2A}" dt="2025-06-10T06:40:53.173" v="1201" actId="20577"/>
          <ac:spMkLst>
            <pc:docMk/>
            <pc:sldMk cId="107000703" sldId="269"/>
            <ac:spMk id="36" creationId="{19790736-A1BB-2177-C511-4BD377DFE8D5}"/>
          </ac:spMkLst>
        </pc:spChg>
        <pc:picChg chg="mod">
          <ac:chgData name="준섭 김" userId="4bf3ea65cd2b878b" providerId="LiveId" clId="{059FD94B-131C-4D08-A77C-7C121A0DFE2A}" dt="2025-06-10T06:40:52.959" v="1200" actId="1076"/>
          <ac:picMkLst>
            <pc:docMk/>
            <pc:sldMk cId="107000703" sldId="269"/>
            <ac:picMk id="13" creationId="{9F198299-A32F-92FF-4892-A4C55B1D3D6C}"/>
          </ac:picMkLst>
        </pc:picChg>
      </pc:sldChg>
      <pc:sldChg chg="modSp mod ord">
        <pc:chgData name="준섭 김" userId="4bf3ea65cd2b878b" providerId="LiveId" clId="{059FD94B-131C-4D08-A77C-7C121A0DFE2A}" dt="2025-06-10T06:39:33.924" v="1158"/>
        <pc:sldMkLst>
          <pc:docMk/>
          <pc:sldMk cId="3205385252" sldId="272"/>
        </pc:sldMkLst>
        <pc:spChg chg="mod">
          <ac:chgData name="준섭 김" userId="4bf3ea65cd2b878b" providerId="LiveId" clId="{059FD94B-131C-4D08-A77C-7C121A0DFE2A}" dt="2025-06-10T06:39:31.546" v="1156" actId="1076"/>
          <ac:spMkLst>
            <pc:docMk/>
            <pc:sldMk cId="3205385252" sldId="272"/>
            <ac:spMk id="22" creationId="{D8EB1B21-FDA4-33C0-2014-69FC6268B78E}"/>
          </ac:spMkLst>
        </pc:spChg>
        <pc:spChg chg="mod">
          <ac:chgData name="준섭 김" userId="4bf3ea65cd2b878b" providerId="LiveId" clId="{059FD94B-131C-4D08-A77C-7C121A0DFE2A}" dt="2025-06-10T06:31:03.463" v="765" actId="1076"/>
          <ac:spMkLst>
            <pc:docMk/>
            <pc:sldMk cId="3205385252" sldId="272"/>
            <ac:spMk id="34" creationId="{60D4BBBD-BC9D-5E1C-D549-AA837C6C793C}"/>
          </ac:spMkLst>
        </pc:spChg>
        <pc:picChg chg="mod">
          <ac:chgData name="준섭 김" userId="4bf3ea65cd2b878b" providerId="LiveId" clId="{059FD94B-131C-4D08-A77C-7C121A0DFE2A}" dt="2025-06-10T06:39:25.342" v="1155" actId="1076"/>
          <ac:picMkLst>
            <pc:docMk/>
            <pc:sldMk cId="3205385252" sldId="272"/>
            <ac:picMk id="3" creationId="{F08BB918-2B6D-23D0-0480-69799E476862}"/>
          </ac:picMkLst>
        </pc:picChg>
      </pc:sldChg>
      <pc:sldChg chg="addSp delSp mod">
        <pc:chgData name="준섭 김" userId="4bf3ea65cd2b878b" providerId="LiveId" clId="{059FD94B-131C-4D08-A77C-7C121A0DFE2A}" dt="2025-06-10T06:43:34.225" v="1205" actId="478"/>
        <pc:sldMkLst>
          <pc:docMk/>
          <pc:sldMk cId="3937757456" sldId="273"/>
        </pc:sldMkLst>
        <pc:picChg chg="add del">
          <ac:chgData name="준섭 김" userId="4bf3ea65cd2b878b" providerId="LiveId" clId="{059FD94B-131C-4D08-A77C-7C121A0DFE2A}" dt="2025-06-10T06:43:34.225" v="1205" actId="478"/>
          <ac:picMkLst>
            <pc:docMk/>
            <pc:sldMk cId="3937757456" sldId="273"/>
            <ac:picMk id="19" creationId="{29B5234B-843C-AF2F-D011-FD0D074892A0}"/>
          </ac:picMkLst>
        </pc:picChg>
      </pc:sldChg>
      <pc:sldChg chg="addSp delSp modSp mod">
        <pc:chgData name="준섭 김" userId="4bf3ea65cd2b878b" providerId="LiveId" clId="{059FD94B-131C-4D08-A77C-7C121A0DFE2A}" dt="2025-06-15T12:04:33.275" v="2774" actId="207"/>
        <pc:sldMkLst>
          <pc:docMk/>
          <pc:sldMk cId="3721123849" sldId="274"/>
        </pc:sldMkLst>
        <pc:spChg chg="mod">
          <ac:chgData name="준섭 김" userId="4bf3ea65cd2b878b" providerId="LiveId" clId="{059FD94B-131C-4D08-A77C-7C121A0DFE2A}" dt="2025-06-15T11:08:44.245" v="1619" actId="20577"/>
          <ac:spMkLst>
            <pc:docMk/>
            <pc:sldMk cId="3721123849" sldId="274"/>
            <ac:spMk id="16" creationId="{74B2B024-EE91-EDD3-7555-E52978D46ECB}"/>
          </ac:spMkLst>
        </pc:spChg>
        <pc:spChg chg="mod">
          <ac:chgData name="준섭 김" userId="4bf3ea65cd2b878b" providerId="LiveId" clId="{059FD94B-131C-4D08-A77C-7C121A0DFE2A}" dt="2025-06-15T11:23:14.779" v="1950" actId="1076"/>
          <ac:spMkLst>
            <pc:docMk/>
            <pc:sldMk cId="3721123849" sldId="274"/>
            <ac:spMk id="19" creationId="{030548FE-B151-DD77-9F48-006E2077244E}"/>
          </ac:spMkLst>
        </pc:spChg>
        <pc:spChg chg="mod">
          <ac:chgData name="준섭 김" userId="4bf3ea65cd2b878b" providerId="LiveId" clId="{059FD94B-131C-4D08-A77C-7C121A0DFE2A}" dt="2025-06-15T11:23:49.358" v="1960" actId="1076"/>
          <ac:spMkLst>
            <pc:docMk/>
            <pc:sldMk cId="3721123849" sldId="274"/>
            <ac:spMk id="21" creationId="{46EA7B43-30D2-0FF2-3ED5-D3CFC5674D21}"/>
          </ac:spMkLst>
        </pc:spChg>
        <pc:spChg chg="del">
          <ac:chgData name="준섭 김" userId="4bf3ea65cd2b878b" providerId="LiveId" clId="{059FD94B-131C-4D08-A77C-7C121A0DFE2A}" dt="2025-06-15T11:22:43.092" v="1942" actId="478"/>
          <ac:spMkLst>
            <pc:docMk/>
            <pc:sldMk cId="3721123849" sldId="274"/>
            <ac:spMk id="29" creationId="{DD32C798-C352-52C5-52E7-516A32F10683}"/>
          </ac:spMkLst>
        </pc:spChg>
        <pc:spChg chg="add mod">
          <ac:chgData name="준섭 김" userId="4bf3ea65cd2b878b" providerId="LiveId" clId="{059FD94B-131C-4D08-A77C-7C121A0DFE2A}" dt="2025-06-15T12:04:33.275" v="2774" actId="207"/>
          <ac:spMkLst>
            <pc:docMk/>
            <pc:sldMk cId="3721123849" sldId="274"/>
            <ac:spMk id="30" creationId="{127FE418-16D6-FCD9-C55A-0300930B8DAF}"/>
          </ac:spMkLst>
        </pc:spChg>
        <pc:spChg chg="add mod">
          <ac:chgData name="준섭 김" userId="4bf3ea65cd2b878b" providerId="LiveId" clId="{059FD94B-131C-4D08-A77C-7C121A0DFE2A}" dt="2025-06-15T11:24:58.904" v="2135" actId="20577"/>
          <ac:spMkLst>
            <pc:docMk/>
            <pc:sldMk cId="3721123849" sldId="274"/>
            <ac:spMk id="33" creationId="{71199858-E0AB-B157-896D-2350B4BBD6E9}"/>
          </ac:spMkLst>
        </pc:spChg>
        <pc:picChg chg="mod">
          <ac:chgData name="준섭 김" userId="4bf3ea65cd2b878b" providerId="LiveId" clId="{059FD94B-131C-4D08-A77C-7C121A0DFE2A}" dt="2025-06-15T11:23:38.565" v="1958" actId="1076"/>
          <ac:picMkLst>
            <pc:docMk/>
            <pc:sldMk cId="3721123849" sldId="274"/>
            <ac:picMk id="2" creationId="{2213A2FC-FACF-A5F8-744B-899CA5772C07}"/>
          </ac:picMkLst>
        </pc:picChg>
        <pc:picChg chg="mod">
          <ac:chgData name="준섭 김" userId="4bf3ea65cd2b878b" providerId="LiveId" clId="{059FD94B-131C-4D08-A77C-7C121A0DFE2A}" dt="2025-06-15T11:23:42.169" v="1959" actId="1076"/>
          <ac:picMkLst>
            <pc:docMk/>
            <pc:sldMk cId="3721123849" sldId="274"/>
            <ac:picMk id="3" creationId="{7442CD54-95BB-C4F7-3D35-6FCCEE12B72B}"/>
          </ac:picMkLst>
        </pc:picChg>
        <pc:picChg chg="mod">
          <ac:chgData name="준섭 김" userId="4bf3ea65cd2b878b" providerId="LiveId" clId="{059FD94B-131C-4D08-A77C-7C121A0DFE2A}" dt="2025-06-15T11:22:45.397" v="1944" actId="1076"/>
          <ac:picMkLst>
            <pc:docMk/>
            <pc:sldMk cId="3721123849" sldId="274"/>
            <ac:picMk id="4" creationId="{08C9CE64-0478-036E-7CB5-A1243FCB61D1}"/>
          </ac:picMkLst>
        </pc:picChg>
        <pc:picChg chg="mod">
          <ac:chgData name="준섭 김" userId="4bf3ea65cd2b878b" providerId="LiveId" clId="{059FD94B-131C-4D08-A77C-7C121A0DFE2A}" dt="2025-06-15T11:06:31.811" v="1416" actId="1076"/>
          <ac:picMkLst>
            <pc:docMk/>
            <pc:sldMk cId="3721123849" sldId="274"/>
            <ac:picMk id="7" creationId="{83F724B6-8800-5A5D-B793-4910C9AF9996}"/>
          </ac:picMkLst>
        </pc:picChg>
        <pc:picChg chg="del">
          <ac:chgData name="준섭 김" userId="4bf3ea65cd2b878b" providerId="LiveId" clId="{059FD94B-131C-4D08-A77C-7C121A0DFE2A}" dt="2025-06-15T11:06:20.587" v="1407" actId="478"/>
          <ac:picMkLst>
            <pc:docMk/>
            <pc:sldMk cId="3721123849" sldId="274"/>
            <ac:picMk id="10" creationId="{5ABE1FDF-372D-E252-8D97-FC6C56F5A609}"/>
          </ac:picMkLst>
        </pc:picChg>
        <pc:picChg chg="add mod">
          <ac:chgData name="준섭 김" userId="4bf3ea65cd2b878b" providerId="LiveId" clId="{059FD94B-131C-4D08-A77C-7C121A0DFE2A}" dt="2025-06-15T11:08:42.397" v="1618" actId="1076"/>
          <ac:picMkLst>
            <pc:docMk/>
            <pc:sldMk cId="3721123849" sldId="274"/>
            <ac:picMk id="11" creationId="{F4D6EC12-F784-50A1-43EA-3FDA46FB1260}"/>
          </ac:picMkLst>
        </pc:picChg>
        <pc:picChg chg="del">
          <ac:chgData name="준섭 김" userId="4bf3ea65cd2b878b" providerId="LiveId" clId="{059FD94B-131C-4D08-A77C-7C121A0DFE2A}" dt="2025-06-15T11:11:18.946" v="1620" actId="478"/>
          <ac:picMkLst>
            <pc:docMk/>
            <pc:sldMk cId="3721123849" sldId="274"/>
            <ac:picMk id="12" creationId="{FABDBC24-8B3B-8281-D567-9CE848E49500}"/>
          </ac:picMkLst>
        </pc:picChg>
        <pc:picChg chg="del">
          <ac:chgData name="준섭 김" userId="4bf3ea65cd2b878b" providerId="LiveId" clId="{059FD94B-131C-4D08-A77C-7C121A0DFE2A}" dt="2025-06-15T11:19:49.830" v="1932" actId="478"/>
          <ac:picMkLst>
            <pc:docMk/>
            <pc:sldMk cId="3721123849" sldId="274"/>
            <ac:picMk id="14" creationId="{2E1D9977-EB9F-1C38-82E1-869594403DF8}"/>
          </ac:picMkLst>
        </pc:picChg>
        <pc:picChg chg="add del mod">
          <ac:chgData name="준섭 김" userId="4bf3ea65cd2b878b" providerId="LiveId" clId="{059FD94B-131C-4D08-A77C-7C121A0DFE2A}" dt="2025-06-15T11:14:50.321" v="1637" actId="478"/>
          <ac:picMkLst>
            <pc:docMk/>
            <pc:sldMk cId="3721123849" sldId="274"/>
            <ac:picMk id="15" creationId="{36A0F25B-52CE-4B34-2D62-D65EFE92FDCF}"/>
          </ac:picMkLst>
        </pc:picChg>
        <pc:picChg chg="del">
          <ac:chgData name="준섭 김" userId="4bf3ea65cd2b878b" providerId="LiveId" clId="{059FD94B-131C-4D08-A77C-7C121A0DFE2A}" dt="2025-06-15T11:22:40.490" v="1941" actId="478"/>
          <ac:picMkLst>
            <pc:docMk/>
            <pc:sldMk cId="3721123849" sldId="274"/>
            <ac:picMk id="17" creationId="{098C5105-F429-0FD9-2C6E-2AA2E5497EC9}"/>
          </ac:picMkLst>
        </pc:picChg>
        <pc:picChg chg="add mod">
          <ac:chgData name="준섭 김" userId="4bf3ea65cd2b878b" providerId="LiveId" clId="{059FD94B-131C-4D08-A77C-7C121A0DFE2A}" dt="2025-06-15T11:23:22.810" v="1953" actId="1076"/>
          <ac:picMkLst>
            <pc:docMk/>
            <pc:sldMk cId="3721123849" sldId="274"/>
            <ac:picMk id="20" creationId="{181C3FDD-1DE6-038E-AFEB-7FDFA788D024}"/>
          </ac:picMkLst>
        </pc:picChg>
        <pc:picChg chg="add mod">
          <ac:chgData name="준섭 김" userId="4bf3ea65cd2b878b" providerId="LiveId" clId="{059FD94B-131C-4D08-A77C-7C121A0DFE2A}" dt="2025-06-15T11:23:57.900" v="1964" actId="14100"/>
          <ac:picMkLst>
            <pc:docMk/>
            <pc:sldMk cId="3721123849" sldId="274"/>
            <ac:picMk id="32" creationId="{CF46C82D-B321-B081-EE25-EFD6BE72D49B}"/>
          </ac:picMkLst>
        </pc:picChg>
      </pc:sldChg>
      <pc:sldChg chg="addSp delSp modSp mod">
        <pc:chgData name="준섭 김" userId="4bf3ea65cd2b878b" providerId="LiveId" clId="{059FD94B-131C-4D08-A77C-7C121A0DFE2A}" dt="2025-06-15T12:47:01.440" v="4317" actId="1076"/>
        <pc:sldMkLst>
          <pc:docMk/>
          <pc:sldMk cId="1893228288" sldId="275"/>
        </pc:sldMkLst>
        <pc:spChg chg="add del mod">
          <ac:chgData name="준섭 김" userId="4bf3ea65cd2b878b" providerId="LiveId" clId="{059FD94B-131C-4D08-A77C-7C121A0DFE2A}" dt="2025-06-15T12:13:38.803" v="3100" actId="47"/>
          <ac:spMkLst>
            <pc:docMk/>
            <pc:sldMk cId="1893228288" sldId="275"/>
            <ac:spMk id="12" creationId="{16B47CA7-4577-6102-D6F6-775E56B7B41B}"/>
          </ac:spMkLst>
        </pc:spChg>
        <pc:spChg chg="add mod">
          <ac:chgData name="준섭 김" userId="4bf3ea65cd2b878b" providerId="LiveId" clId="{059FD94B-131C-4D08-A77C-7C121A0DFE2A}" dt="2025-06-15T12:16:25.299" v="3347" actId="207"/>
          <ac:spMkLst>
            <pc:docMk/>
            <pc:sldMk cId="1893228288" sldId="275"/>
            <ac:spMk id="14" creationId="{2001185E-09AF-01A5-CB21-4AD70EA94CDA}"/>
          </ac:spMkLst>
        </pc:spChg>
        <pc:spChg chg="del mod">
          <ac:chgData name="준섭 김" userId="4bf3ea65cd2b878b" providerId="LiveId" clId="{059FD94B-131C-4D08-A77C-7C121A0DFE2A}" dt="2025-06-15T12:46:30.943" v="4305"/>
          <ac:spMkLst>
            <pc:docMk/>
            <pc:sldMk cId="1893228288" sldId="275"/>
            <ac:spMk id="15" creationId="{206E5BC8-1462-9805-62D5-767B43C2AAF2}"/>
          </ac:spMkLst>
        </pc:spChg>
        <pc:spChg chg="mod">
          <ac:chgData name="준섭 김" userId="4bf3ea65cd2b878b" providerId="LiveId" clId="{059FD94B-131C-4D08-A77C-7C121A0DFE2A}" dt="2025-06-15T12:47:01.036" v="4316" actId="14100"/>
          <ac:spMkLst>
            <pc:docMk/>
            <pc:sldMk cId="1893228288" sldId="275"/>
            <ac:spMk id="22" creationId="{EB92BBBA-BBFC-E7CA-884B-2BDFF91FD5AF}"/>
          </ac:spMkLst>
        </pc:spChg>
        <pc:picChg chg="mod">
          <ac:chgData name="준섭 김" userId="4bf3ea65cd2b878b" providerId="LiveId" clId="{059FD94B-131C-4D08-A77C-7C121A0DFE2A}" dt="2025-06-15T12:47:01.440" v="4317" actId="1076"/>
          <ac:picMkLst>
            <pc:docMk/>
            <pc:sldMk cId="1893228288" sldId="275"/>
            <ac:picMk id="2" creationId="{99BE5D3E-1E96-7C48-95AB-5E9FBAA14C3D}"/>
          </ac:picMkLst>
        </pc:picChg>
        <pc:picChg chg="mod">
          <ac:chgData name="준섭 김" userId="4bf3ea65cd2b878b" providerId="LiveId" clId="{059FD94B-131C-4D08-A77C-7C121A0DFE2A}" dt="2025-06-15T12:15:10.759" v="3248" actId="1076"/>
          <ac:picMkLst>
            <pc:docMk/>
            <pc:sldMk cId="1893228288" sldId="275"/>
            <ac:picMk id="3" creationId="{36A4404F-0CE2-C548-06CB-1D8616E3AD35}"/>
          </ac:picMkLst>
        </pc:picChg>
        <pc:picChg chg="add mod">
          <ac:chgData name="준섭 김" userId="4bf3ea65cd2b878b" providerId="LiveId" clId="{059FD94B-131C-4D08-A77C-7C121A0DFE2A}" dt="2025-06-15T12:11:54.012" v="2987" actId="1076"/>
          <ac:picMkLst>
            <pc:docMk/>
            <pc:sldMk cId="1893228288" sldId="275"/>
            <ac:picMk id="10" creationId="{D3A4979B-FDBE-2CDB-72BB-AA575FED3EC2}"/>
          </ac:picMkLst>
        </pc:picChg>
        <pc:picChg chg="del mod">
          <ac:chgData name="준섭 김" userId="4bf3ea65cd2b878b" providerId="LiveId" clId="{059FD94B-131C-4D08-A77C-7C121A0DFE2A}" dt="2025-06-15T12:10:11.628" v="2983" actId="478"/>
          <ac:picMkLst>
            <pc:docMk/>
            <pc:sldMk cId="1893228288" sldId="275"/>
            <ac:picMk id="11" creationId="{9B7EF62A-F22A-70E3-8E1E-B2B629F3200D}"/>
          </ac:picMkLst>
        </pc:picChg>
        <pc:picChg chg="mod">
          <ac:chgData name="준섭 김" userId="4bf3ea65cd2b878b" providerId="LiveId" clId="{059FD94B-131C-4D08-A77C-7C121A0DFE2A}" dt="2025-06-15T12:13:28.073" v="3091" actId="1076"/>
          <ac:picMkLst>
            <pc:docMk/>
            <pc:sldMk cId="1893228288" sldId="275"/>
            <ac:picMk id="13" creationId="{45653B16-0A84-8EE6-06C2-5DF878420353}"/>
          </ac:picMkLst>
        </pc:picChg>
      </pc:sldChg>
      <pc:sldChg chg="addSp delSp modSp mod">
        <pc:chgData name="준섭 김" userId="4bf3ea65cd2b878b" providerId="LiveId" clId="{059FD94B-131C-4D08-A77C-7C121A0DFE2A}" dt="2025-06-15T10:57:31.349" v="1387" actId="1076"/>
        <pc:sldMkLst>
          <pc:docMk/>
          <pc:sldMk cId="281375765" sldId="277"/>
        </pc:sldMkLst>
        <pc:picChg chg="add mod">
          <ac:chgData name="준섭 김" userId="4bf3ea65cd2b878b" providerId="LiveId" clId="{059FD94B-131C-4D08-A77C-7C121A0DFE2A}" dt="2025-06-15T10:57:31.349" v="1387" actId="1076"/>
          <ac:picMkLst>
            <pc:docMk/>
            <pc:sldMk cId="281375765" sldId="277"/>
            <ac:picMk id="10" creationId="{CE7AA350-13A3-D076-901C-512CF5546FA2}"/>
          </ac:picMkLst>
        </pc:picChg>
        <pc:picChg chg="del">
          <ac:chgData name="준섭 김" userId="4bf3ea65cd2b878b" providerId="LiveId" clId="{059FD94B-131C-4D08-A77C-7C121A0DFE2A}" dt="2025-06-15T10:57:24.869" v="1384" actId="478"/>
          <ac:picMkLst>
            <pc:docMk/>
            <pc:sldMk cId="281375765" sldId="277"/>
            <ac:picMk id="11" creationId="{0A40DD93-D252-5E83-AF07-DEAF63080CB6}"/>
          </ac:picMkLst>
        </pc:picChg>
      </pc:sldChg>
      <pc:sldChg chg="addSp modSp add mod">
        <pc:chgData name="준섭 김" userId="4bf3ea65cd2b878b" providerId="LiveId" clId="{059FD94B-131C-4D08-A77C-7C121A0DFE2A}" dt="2025-06-10T05:49:42.916" v="292" actId="14100"/>
        <pc:sldMkLst>
          <pc:docMk/>
          <pc:sldMk cId="900195846" sldId="278"/>
        </pc:sldMkLst>
        <pc:spChg chg="mod">
          <ac:chgData name="준섭 김" userId="4bf3ea65cd2b878b" providerId="LiveId" clId="{059FD94B-131C-4D08-A77C-7C121A0DFE2A}" dt="2025-06-10T05:46:11.653" v="42" actId="14100"/>
          <ac:spMkLst>
            <pc:docMk/>
            <pc:sldMk cId="900195846" sldId="278"/>
            <ac:spMk id="9" creationId="{E1AA7EE6-6BE2-A14D-64F7-26BF6C479CA4}"/>
          </ac:spMkLst>
        </pc:spChg>
        <pc:spChg chg="mod">
          <ac:chgData name="준섭 김" userId="4bf3ea65cd2b878b" providerId="LiveId" clId="{059FD94B-131C-4D08-A77C-7C121A0DFE2A}" dt="2025-06-10T05:47:35.080" v="97" actId="1076"/>
          <ac:spMkLst>
            <pc:docMk/>
            <pc:sldMk cId="900195846" sldId="278"/>
            <ac:spMk id="12" creationId="{1C0FCCB1-45B4-073B-2977-0FBD0B1BEF30}"/>
          </ac:spMkLst>
        </pc:spChg>
        <pc:spChg chg="add mod">
          <ac:chgData name="준섭 김" userId="4bf3ea65cd2b878b" providerId="LiveId" clId="{059FD94B-131C-4D08-A77C-7C121A0DFE2A}" dt="2025-06-10T05:46:31.782" v="62" actId="20577"/>
          <ac:spMkLst>
            <pc:docMk/>
            <pc:sldMk cId="900195846" sldId="278"/>
            <ac:spMk id="15" creationId="{5710FB94-334C-D076-F91E-8AA9883A6906}"/>
          </ac:spMkLst>
        </pc:spChg>
        <pc:spChg chg="add mod">
          <ac:chgData name="준섭 김" userId="4bf3ea65cd2b878b" providerId="LiveId" clId="{059FD94B-131C-4D08-A77C-7C121A0DFE2A}" dt="2025-06-10T05:46:53.655" v="83" actId="20577"/>
          <ac:spMkLst>
            <pc:docMk/>
            <pc:sldMk cId="900195846" sldId="278"/>
            <ac:spMk id="16" creationId="{FD3548BB-A4E2-8D58-470F-5BF5F0DC6040}"/>
          </ac:spMkLst>
        </pc:spChg>
        <pc:spChg chg="add mod">
          <ac:chgData name="준섭 김" userId="4bf3ea65cd2b878b" providerId="LiveId" clId="{059FD94B-131C-4D08-A77C-7C121A0DFE2A}" dt="2025-06-10T05:47:26.369" v="96" actId="20577"/>
          <ac:spMkLst>
            <pc:docMk/>
            <pc:sldMk cId="900195846" sldId="278"/>
            <ac:spMk id="17" creationId="{224144C4-0BAB-7A56-9B9B-0F834B964970}"/>
          </ac:spMkLst>
        </pc:spChg>
        <pc:spChg chg="add mod">
          <ac:chgData name="준섭 김" userId="4bf3ea65cd2b878b" providerId="LiveId" clId="{059FD94B-131C-4D08-A77C-7C121A0DFE2A}" dt="2025-06-10T05:48:38.341" v="157" actId="20577"/>
          <ac:spMkLst>
            <pc:docMk/>
            <pc:sldMk cId="900195846" sldId="278"/>
            <ac:spMk id="19" creationId="{25AEDAA0-576D-E1C6-2398-F210641EFCA2}"/>
          </ac:spMkLst>
        </pc:spChg>
        <pc:spChg chg="add mod">
          <ac:chgData name="준섭 김" userId="4bf3ea65cd2b878b" providerId="LiveId" clId="{059FD94B-131C-4D08-A77C-7C121A0DFE2A}" dt="2025-06-10T05:49:15.710" v="209" actId="20577"/>
          <ac:spMkLst>
            <pc:docMk/>
            <pc:sldMk cId="900195846" sldId="278"/>
            <ac:spMk id="20" creationId="{88F8E0A3-56B9-4AD4-4B52-4F577E5B9DC4}"/>
          </ac:spMkLst>
        </pc:spChg>
        <pc:spChg chg="add mod">
          <ac:chgData name="준섭 김" userId="4bf3ea65cd2b878b" providerId="LiveId" clId="{059FD94B-131C-4D08-A77C-7C121A0DFE2A}" dt="2025-06-10T05:49:42.916" v="292" actId="14100"/>
          <ac:spMkLst>
            <pc:docMk/>
            <pc:sldMk cId="900195846" sldId="278"/>
            <ac:spMk id="21" creationId="{9B95CDBB-B976-8B00-514B-53BA1FDCEB89}"/>
          </ac:spMkLst>
        </pc:spChg>
        <pc:picChg chg="mod">
          <ac:chgData name="준섭 김" userId="4bf3ea65cd2b878b" providerId="LiveId" clId="{059FD94B-131C-4D08-A77C-7C121A0DFE2A}" dt="2025-06-10T05:48:17.511" v="111" actId="1076"/>
          <ac:picMkLst>
            <pc:docMk/>
            <pc:sldMk cId="900195846" sldId="278"/>
            <ac:picMk id="2" creationId="{099D01B9-45CC-5A2C-5BCE-2FCF1A2E5832}"/>
          </ac:picMkLst>
        </pc:picChg>
        <pc:picChg chg="mod">
          <ac:chgData name="준섭 김" userId="4bf3ea65cd2b878b" providerId="LiveId" clId="{059FD94B-131C-4D08-A77C-7C121A0DFE2A}" dt="2025-06-10T05:48:08.772" v="108" actId="1076"/>
          <ac:picMkLst>
            <pc:docMk/>
            <pc:sldMk cId="900195846" sldId="278"/>
            <ac:picMk id="3" creationId="{7015795A-1939-8700-5DF4-C9EAF8FF6EEE}"/>
          </ac:picMkLst>
        </pc:picChg>
      </pc:sldChg>
      <pc:sldChg chg="addSp modSp add del mod">
        <pc:chgData name="준섭 김" userId="4bf3ea65cd2b878b" providerId="LiveId" clId="{059FD94B-131C-4D08-A77C-7C121A0DFE2A}" dt="2025-06-10T05:45:57.351" v="24" actId="47"/>
        <pc:sldMkLst>
          <pc:docMk/>
          <pc:sldMk cId="2429651016" sldId="278"/>
        </pc:sldMkLst>
      </pc:sldChg>
      <pc:sldChg chg="add ord">
        <pc:chgData name="준섭 김" userId="4bf3ea65cd2b878b" providerId="LiveId" clId="{059FD94B-131C-4D08-A77C-7C121A0DFE2A}" dt="2025-06-10T05:51:46.972" v="296"/>
        <pc:sldMkLst>
          <pc:docMk/>
          <pc:sldMk cId="2184445309" sldId="279"/>
        </pc:sldMkLst>
      </pc:sldChg>
      <pc:sldChg chg="addSp delSp modSp add mod">
        <pc:chgData name="준섭 김" userId="4bf3ea65cd2b878b" providerId="LiveId" clId="{059FD94B-131C-4D08-A77C-7C121A0DFE2A}" dt="2025-06-15T11:00:41.456" v="1394" actId="1076"/>
        <pc:sldMkLst>
          <pc:docMk/>
          <pc:sldMk cId="52897509" sldId="280"/>
        </pc:sldMkLst>
        <pc:spChg chg="add mod">
          <ac:chgData name="준섭 김" userId="4bf3ea65cd2b878b" providerId="LiveId" clId="{059FD94B-131C-4D08-A77C-7C121A0DFE2A}" dt="2025-06-10T05:59:38.243" v="367" actId="1076"/>
          <ac:spMkLst>
            <pc:docMk/>
            <pc:sldMk cId="52897509" sldId="280"/>
            <ac:spMk id="12" creationId="{A693B514-EF00-151B-B639-DB4EE28CF3D8}"/>
          </ac:spMkLst>
        </pc:spChg>
        <pc:spChg chg="mod">
          <ac:chgData name="준섭 김" userId="4bf3ea65cd2b878b" providerId="LiveId" clId="{059FD94B-131C-4D08-A77C-7C121A0DFE2A}" dt="2025-06-10T06:03:30.570" v="616" actId="14100"/>
          <ac:spMkLst>
            <pc:docMk/>
            <pc:sldMk cId="52897509" sldId="280"/>
            <ac:spMk id="16" creationId="{E9771297-FED0-B728-98CB-20434E5DBA10}"/>
          </ac:spMkLst>
        </pc:spChg>
        <pc:spChg chg="mod">
          <ac:chgData name="준섭 김" userId="4bf3ea65cd2b878b" providerId="LiveId" clId="{059FD94B-131C-4D08-A77C-7C121A0DFE2A}" dt="2025-06-10T06:29:46.195" v="731" actId="20577"/>
          <ac:spMkLst>
            <pc:docMk/>
            <pc:sldMk cId="52897509" sldId="280"/>
            <ac:spMk id="17" creationId="{C0CD9932-3CFD-DBC5-86DB-D67EF2FD9188}"/>
          </ac:spMkLst>
        </pc:spChg>
        <pc:spChg chg="mod">
          <ac:chgData name="준섭 김" userId="4bf3ea65cd2b878b" providerId="LiveId" clId="{059FD94B-131C-4D08-A77C-7C121A0DFE2A}" dt="2025-06-10T05:57:57.084" v="299" actId="20577"/>
          <ac:spMkLst>
            <pc:docMk/>
            <pc:sldMk cId="52897509" sldId="280"/>
            <ac:spMk id="22" creationId="{6BFC1170-A41F-9136-5B7D-42A6974FC861}"/>
          </ac:spMkLst>
        </pc:spChg>
        <pc:picChg chg="mod">
          <ac:chgData name="준섭 김" userId="4bf3ea65cd2b878b" providerId="LiveId" clId="{059FD94B-131C-4D08-A77C-7C121A0DFE2A}" dt="2025-06-10T06:04:08.314" v="626" actId="1076"/>
          <ac:picMkLst>
            <pc:docMk/>
            <pc:sldMk cId="52897509" sldId="280"/>
            <ac:picMk id="2" creationId="{728863E2-F6B0-DCD8-C5BC-E8BCD1A21306}"/>
          </ac:picMkLst>
        </pc:picChg>
        <pc:picChg chg="add del mod">
          <ac:chgData name="준섭 김" userId="4bf3ea65cd2b878b" providerId="LiveId" clId="{059FD94B-131C-4D08-A77C-7C121A0DFE2A}" dt="2025-06-15T11:00:32.756" v="1388" actId="478"/>
          <ac:picMkLst>
            <pc:docMk/>
            <pc:sldMk cId="52897509" sldId="280"/>
            <ac:picMk id="10" creationId="{977DC735-19EA-E70F-9877-805002AF63F8}"/>
          </ac:picMkLst>
        </pc:picChg>
        <pc:picChg chg="add mod">
          <ac:chgData name="준섭 김" userId="4bf3ea65cd2b878b" providerId="LiveId" clId="{059FD94B-131C-4D08-A77C-7C121A0DFE2A}" dt="2025-06-15T11:00:41.456" v="1394" actId="1076"/>
          <ac:picMkLst>
            <pc:docMk/>
            <pc:sldMk cId="52897509" sldId="280"/>
            <ac:picMk id="11" creationId="{A701910A-45E2-04EB-AF78-F2DFFC52B94B}"/>
          </ac:picMkLst>
        </pc:picChg>
        <pc:picChg chg="add mod">
          <ac:chgData name="준섭 김" userId="4bf3ea65cd2b878b" providerId="LiveId" clId="{059FD94B-131C-4D08-A77C-7C121A0DFE2A}" dt="2025-06-10T06:04:01.778" v="622" actId="1076"/>
          <ac:picMkLst>
            <pc:docMk/>
            <pc:sldMk cId="52897509" sldId="280"/>
            <ac:picMk id="15" creationId="{9C79678E-E0C4-B4DF-6427-56A2C4CACB13}"/>
          </ac:picMkLst>
        </pc:picChg>
        <pc:picChg chg="add mod">
          <ac:chgData name="준섭 김" userId="4bf3ea65cd2b878b" providerId="LiveId" clId="{059FD94B-131C-4D08-A77C-7C121A0DFE2A}" dt="2025-06-10T06:29:41.336" v="723" actId="1076"/>
          <ac:picMkLst>
            <pc:docMk/>
            <pc:sldMk cId="52897509" sldId="280"/>
            <ac:picMk id="21" creationId="{977EBF03-9C45-75AE-582B-5F4EEA2CAC7D}"/>
          </ac:picMkLst>
        </pc:picChg>
      </pc:sldChg>
      <pc:sldChg chg="addSp delSp modSp add mod">
        <pc:chgData name="준섭 김" userId="4bf3ea65cd2b878b" providerId="LiveId" clId="{059FD94B-131C-4D08-A77C-7C121A0DFE2A}" dt="2025-06-15T11:01:46.187" v="1406" actId="1076"/>
        <pc:sldMkLst>
          <pc:docMk/>
          <pc:sldMk cId="3088799979" sldId="281"/>
        </pc:sldMkLst>
        <pc:spChg chg="mod">
          <ac:chgData name="준섭 김" userId="4bf3ea65cd2b878b" providerId="LiveId" clId="{059FD94B-131C-4D08-A77C-7C121A0DFE2A}" dt="2025-06-15T11:01:33.470" v="1403" actId="1076"/>
          <ac:spMkLst>
            <pc:docMk/>
            <pc:sldMk cId="3088799979" sldId="281"/>
            <ac:spMk id="18" creationId="{1AD18BEA-C9B5-CD55-5DC5-817AF5AA88DB}"/>
          </ac:spMkLst>
        </pc:spChg>
        <pc:spChg chg="mod">
          <ac:chgData name="준섭 김" userId="4bf3ea65cd2b878b" providerId="LiveId" clId="{059FD94B-131C-4D08-A77C-7C121A0DFE2A}" dt="2025-06-10T06:43:39.288" v="1208" actId="20577"/>
          <ac:spMkLst>
            <pc:docMk/>
            <pc:sldMk cId="3088799979" sldId="281"/>
            <ac:spMk id="22" creationId="{438A2A5C-7EDF-6665-6EEE-4056B5ACE4F3}"/>
          </ac:spMkLst>
        </pc:spChg>
        <pc:spChg chg="mod">
          <ac:chgData name="준섭 김" userId="4bf3ea65cd2b878b" providerId="LiveId" clId="{059FD94B-131C-4D08-A77C-7C121A0DFE2A}" dt="2025-06-15T11:01:46.187" v="1406" actId="1076"/>
          <ac:spMkLst>
            <pc:docMk/>
            <pc:sldMk cId="3088799979" sldId="281"/>
            <ac:spMk id="33" creationId="{029DC167-D56A-186C-8D0E-187D670B2FD2}"/>
          </ac:spMkLst>
        </pc:spChg>
        <pc:spChg chg="mod">
          <ac:chgData name="준섭 김" userId="4bf3ea65cd2b878b" providerId="LiveId" clId="{059FD94B-131C-4D08-A77C-7C121A0DFE2A}" dt="2025-06-15T11:01:26.553" v="1400" actId="1076"/>
          <ac:spMkLst>
            <pc:docMk/>
            <pc:sldMk cId="3088799979" sldId="281"/>
            <ac:spMk id="34" creationId="{2E11BA68-FC1B-585B-D3D2-74F730A53924}"/>
          </ac:spMkLst>
        </pc:spChg>
        <pc:spChg chg="mod">
          <ac:chgData name="준섭 김" userId="4bf3ea65cd2b878b" providerId="LiveId" clId="{059FD94B-131C-4D08-A77C-7C121A0DFE2A}" dt="2025-06-15T11:01:38.074" v="1404" actId="14100"/>
          <ac:spMkLst>
            <pc:docMk/>
            <pc:sldMk cId="3088799979" sldId="281"/>
            <ac:spMk id="36" creationId="{0992FB68-527F-4F5F-F969-9BF38BA1D394}"/>
          </ac:spMkLst>
        </pc:spChg>
        <pc:spChg chg="mod">
          <ac:chgData name="준섭 김" userId="4bf3ea65cd2b878b" providerId="LiveId" clId="{059FD94B-131C-4D08-A77C-7C121A0DFE2A}" dt="2025-06-10T06:45:10.399" v="1323" actId="14100"/>
          <ac:spMkLst>
            <pc:docMk/>
            <pc:sldMk cId="3088799979" sldId="281"/>
            <ac:spMk id="37" creationId="{588483FE-3EE8-EC6F-CC64-225184740BEB}"/>
          </ac:spMkLst>
        </pc:spChg>
        <pc:picChg chg="mod">
          <ac:chgData name="준섭 김" userId="4bf3ea65cd2b878b" providerId="LiveId" clId="{059FD94B-131C-4D08-A77C-7C121A0DFE2A}" dt="2025-06-10T07:00:28.922" v="1383" actId="1076"/>
          <ac:picMkLst>
            <pc:docMk/>
            <pc:sldMk cId="3088799979" sldId="281"/>
            <ac:picMk id="3" creationId="{4E131836-8202-60F9-EA1C-41B817DC8582}"/>
          </ac:picMkLst>
        </pc:picChg>
        <pc:picChg chg="del">
          <ac:chgData name="준섭 김" userId="4bf3ea65cd2b878b" providerId="LiveId" clId="{059FD94B-131C-4D08-A77C-7C121A0DFE2A}" dt="2025-06-15T11:00:48.555" v="1395" actId="478"/>
          <ac:picMkLst>
            <pc:docMk/>
            <pc:sldMk cId="3088799979" sldId="281"/>
            <ac:picMk id="10" creationId="{322DDFAE-2CAC-FAB7-5ED9-BF37663A45FA}"/>
          </ac:picMkLst>
        </pc:picChg>
        <pc:picChg chg="add mod">
          <ac:chgData name="준섭 김" userId="4bf3ea65cd2b878b" providerId="LiveId" clId="{059FD94B-131C-4D08-A77C-7C121A0DFE2A}" dt="2025-06-15T11:01:12.137" v="1399" actId="14100"/>
          <ac:picMkLst>
            <pc:docMk/>
            <pc:sldMk cId="3088799979" sldId="281"/>
            <ac:picMk id="11" creationId="{BC170623-DA70-E348-2277-7A3F3DE6D1BC}"/>
          </ac:picMkLst>
        </pc:picChg>
        <pc:picChg chg="mod">
          <ac:chgData name="준섭 김" userId="4bf3ea65cd2b878b" providerId="LiveId" clId="{059FD94B-131C-4D08-A77C-7C121A0DFE2A}" dt="2025-06-15T11:01:30.193" v="1402" actId="14100"/>
          <ac:picMkLst>
            <pc:docMk/>
            <pc:sldMk cId="3088799979" sldId="281"/>
            <ac:picMk id="12" creationId="{E0DF5842-F26E-8B9A-75A8-40A019E18ABE}"/>
          </ac:picMkLst>
        </pc:picChg>
        <pc:picChg chg="add mod">
          <ac:chgData name="준섭 김" userId="4bf3ea65cd2b878b" providerId="LiveId" clId="{059FD94B-131C-4D08-A77C-7C121A0DFE2A}" dt="2025-06-10T06:59:16.742" v="1341" actId="14100"/>
          <ac:picMkLst>
            <pc:docMk/>
            <pc:sldMk cId="3088799979" sldId="281"/>
            <ac:picMk id="20" creationId="{5765DBB8-D7BF-D404-613D-94500592E7A2}"/>
          </ac:picMkLst>
        </pc:picChg>
        <pc:picChg chg="add mod">
          <ac:chgData name="준섭 김" userId="4bf3ea65cd2b878b" providerId="LiveId" clId="{059FD94B-131C-4D08-A77C-7C121A0DFE2A}" dt="2025-06-10T06:59:24.826" v="1342" actId="1076"/>
          <ac:picMkLst>
            <pc:docMk/>
            <pc:sldMk cId="3088799979" sldId="281"/>
            <ac:picMk id="29" creationId="{2BF731E3-9882-B62F-4036-E3C63D4DD9A9}"/>
          </ac:picMkLst>
        </pc:picChg>
      </pc:sldChg>
      <pc:sldChg chg="delSp add del mod">
        <pc:chgData name="준섭 김" userId="4bf3ea65cd2b878b" providerId="LiveId" clId="{059FD94B-131C-4D08-A77C-7C121A0DFE2A}" dt="2025-06-15T11:30:26.909" v="2298" actId="47"/>
        <pc:sldMkLst>
          <pc:docMk/>
          <pc:sldMk cId="986543507" sldId="282"/>
        </pc:sldMkLst>
        <pc:picChg chg="del">
          <ac:chgData name="준섭 김" userId="4bf3ea65cd2b878b" providerId="LiveId" clId="{059FD94B-131C-4D08-A77C-7C121A0DFE2A}" dt="2025-06-15T11:28:30.745" v="2138" actId="478"/>
          <ac:picMkLst>
            <pc:docMk/>
            <pc:sldMk cId="986543507" sldId="282"/>
            <ac:picMk id="11" creationId="{1761D081-3D3D-1E75-AF3D-E3F33174A71E}"/>
          </ac:picMkLst>
        </pc:picChg>
      </pc:sldChg>
      <pc:sldChg chg="add del">
        <pc:chgData name="준섭 김" userId="4bf3ea65cd2b878b" providerId="LiveId" clId="{059FD94B-131C-4D08-A77C-7C121A0DFE2A}" dt="2025-06-10T06:43:43.816" v="1211"/>
        <pc:sldMkLst>
          <pc:docMk/>
          <pc:sldMk cId="3291128187" sldId="282"/>
        </pc:sldMkLst>
      </pc:sldChg>
      <pc:sldChg chg="addSp delSp modSp add mod">
        <pc:chgData name="준섭 김" userId="4bf3ea65cd2b878b" providerId="LiveId" clId="{059FD94B-131C-4D08-A77C-7C121A0DFE2A}" dt="2025-06-15T12:38:11.657" v="4089" actId="20577"/>
        <pc:sldMkLst>
          <pc:docMk/>
          <pc:sldMk cId="4168004641" sldId="283"/>
        </pc:sldMkLst>
        <pc:spChg chg="add del mod">
          <ac:chgData name="준섭 김" userId="4bf3ea65cd2b878b" providerId="LiveId" clId="{059FD94B-131C-4D08-A77C-7C121A0DFE2A}" dt="2025-06-15T11:29:58.509" v="2295" actId="20577"/>
          <ac:spMkLst>
            <pc:docMk/>
            <pc:sldMk cId="4168004641" sldId="283"/>
            <ac:spMk id="16" creationId="{26602A65-606A-FCC3-3F7E-D0A0A71CAF40}"/>
          </ac:spMkLst>
        </pc:spChg>
        <pc:spChg chg="add mod">
          <ac:chgData name="준섭 김" userId="4bf3ea65cd2b878b" providerId="LiveId" clId="{059FD94B-131C-4D08-A77C-7C121A0DFE2A}" dt="2025-06-15T12:03:29.891" v="2660" actId="20577"/>
          <ac:spMkLst>
            <pc:docMk/>
            <pc:sldMk cId="4168004641" sldId="283"/>
            <ac:spMk id="17" creationId="{897514C1-9CA5-4AE4-0F50-0E9D23BDC1AB}"/>
          </ac:spMkLst>
        </pc:spChg>
        <pc:spChg chg="del">
          <ac:chgData name="준섭 김" userId="4bf3ea65cd2b878b" providerId="LiveId" clId="{059FD94B-131C-4D08-A77C-7C121A0DFE2A}" dt="2025-06-15T11:55:58.847" v="2302" actId="478"/>
          <ac:spMkLst>
            <pc:docMk/>
            <pc:sldMk cId="4168004641" sldId="283"/>
            <ac:spMk id="21" creationId="{CD427A80-2930-F579-E4B9-53AB3C5C26DB}"/>
          </ac:spMkLst>
        </pc:spChg>
        <pc:spChg chg="mod">
          <ac:chgData name="준섭 김" userId="4bf3ea65cd2b878b" providerId="LiveId" clId="{059FD94B-131C-4D08-A77C-7C121A0DFE2A}" dt="2025-06-15T12:38:11.657" v="4089" actId="20577"/>
          <ac:spMkLst>
            <pc:docMk/>
            <pc:sldMk cId="4168004641" sldId="283"/>
            <ac:spMk id="22" creationId="{489CFB93-48F0-A2FE-C704-E15DC78E2F7F}"/>
          </ac:spMkLst>
        </pc:spChg>
        <pc:spChg chg="mod">
          <ac:chgData name="준섭 김" userId="4bf3ea65cd2b878b" providerId="LiveId" clId="{059FD94B-131C-4D08-A77C-7C121A0DFE2A}" dt="2025-06-15T12:09:21.642" v="2932" actId="20577"/>
          <ac:spMkLst>
            <pc:docMk/>
            <pc:sldMk cId="4168004641" sldId="283"/>
            <ac:spMk id="30" creationId="{0276B1F7-0A13-E800-E34B-36128922AF0F}"/>
          </ac:spMkLst>
        </pc:spChg>
        <pc:spChg chg="mod">
          <ac:chgData name="준섭 김" userId="4bf3ea65cd2b878b" providerId="LiveId" clId="{059FD94B-131C-4D08-A77C-7C121A0DFE2A}" dt="2025-06-15T12:09:37.499" v="2982" actId="20577"/>
          <ac:spMkLst>
            <pc:docMk/>
            <pc:sldMk cId="4168004641" sldId="283"/>
            <ac:spMk id="33" creationId="{4EC6A701-8F4E-0BB0-033B-A78FBEB4ED20}"/>
          </ac:spMkLst>
        </pc:spChg>
        <pc:picChg chg="mod">
          <ac:chgData name="준섭 김" userId="4bf3ea65cd2b878b" providerId="LiveId" clId="{059FD94B-131C-4D08-A77C-7C121A0DFE2A}" dt="2025-06-15T11:29:01.946" v="2145" actId="1076"/>
          <ac:picMkLst>
            <pc:docMk/>
            <pc:sldMk cId="4168004641" sldId="283"/>
            <ac:picMk id="2" creationId="{BC62E6ED-6EBD-322D-B96A-D9058006233D}"/>
          </ac:picMkLst>
        </pc:picChg>
        <pc:picChg chg="add mod">
          <ac:chgData name="준섭 김" userId="4bf3ea65cd2b878b" providerId="LiveId" clId="{059FD94B-131C-4D08-A77C-7C121A0DFE2A}" dt="2025-06-15T11:30:02.231" v="2297" actId="1076"/>
          <ac:picMkLst>
            <pc:docMk/>
            <pc:sldMk cId="4168004641" sldId="283"/>
            <ac:picMk id="10" creationId="{44B0A8C9-3E07-FD38-5A43-3F61AB42BCC9}"/>
          </ac:picMkLst>
        </pc:picChg>
        <pc:picChg chg="del mod">
          <ac:chgData name="준섭 김" userId="4bf3ea65cd2b878b" providerId="LiveId" clId="{059FD94B-131C-4D08-A77C-7C121A0DFE2A}" dt="2025-06-15T11:28:36.293" v="2141" actId="478"/>
          <ac:picMkLst>
            <pc:docMk/>
            <pc:sldMk cId="4168004641" sldId="283"/>
            <ac:picMk id="11" creationId="{B00A68D7-92FC-CBE6-56BF-995DCCB045A5}"/>
          </ac:picMkLst>
        </pc:picChg>
        <pc:picChg chg="add mod">
          <ac:chgData name="준섭 김" userId="4bf3ea65cd2b878b" providerId="LiveId" clId="{059FD94B-131C-4D08-A77C-7C121A0DFE2A}" dt="2025-06-15T11:57:25.919" v="2310" actId="14100"/>
          <ac:picMkLst>
            <pc:docMk/>
            <pc:sldMk cId="4168004641" sldId="283"/>
            <ac:picMk id="13" creationId="{C92D1D4B-269B-6F54-56F8-E22E407FB813}"/>
          </ac:picMkLst>
        </pc:picChg>
        <pc:picChg chg="add mod">
          <ac:chgData name="준섭 김" userId="4bf3ea65cd2b878b" providerId="LiveId" clId="{059FD94B-131C-4D08-A77C-7C121A0DFE2A}" dt="2025-06-15T12:01:57.762" v="2554" actId="1076"/>
          <ac:picMkLst>
            <pc:docMk/>
            <pc:sldMk cId="4168004641" sldId="283"/>
            <ac:picMk id="15" creationId="{5112D825-F99C-FC4D-AA68-2259B5275BAF}"/>
          </ac:picMkLst>
        </pc:picChg>
        <pc:picChg chg="del mod">
          <ac:chgData name="준섭 김" userId="4bf3ea65cd2b878b" providerId="LiveId" clId="{059FD94B-131C-4D08-A77C-7C121A0DFE2A}" dt="2025-06-15T11:57:01.858" v="2303" actId="478"/>
          <ac:picMkLst>
            <pc:docMk/>
            <pc:sldMk cId="4168004641" sldId="283"/>
            <ac:picMk id="20" creationId="{A56E1E7D-A1C1-3134-066E-F5CE872D3435}"/>
          </ac:picMkLst>
        </pc:picChg>
        <pc:picChg chg="del">
          <ac:chgData name="준섭 김" userId="4bf3ea65cd2b878b" providerId="LiveId" clId="{059FD94B-131C-4D08-A77C-7C121A0DFE2A}" dt="2025-06-15T11:55:55.734" v="2301" actId="478"/>
          <ac:picMkLst>
            <pc:docMk/>
            <pc:sldMk cId="4168004641" sldId="283"/>
            <ac:picMk id="32" creationId="{EC4C2179-8FB6-F249-39E2-F7E7BFE25CB8}"/>
          </ac:picMkLst>
        </pc:picChg>
      </pc:sldChg>
      <pc:sldChg chg="addSp delSp modSp add mod">
        <pc:chgData name="준섭 김" userId="4bf3ea65cd2b878b" providerId="LiveId" clId="{059FD94B-131C-4D08-A77C-7C121A0DFE2A}" dt="2025-06-15T12:46:03.261" v="4299" actId="20577"/>
        <pc:sldMkLst>
          <pc:docMk/>
          <pc:sldMk cId="3246058664" sldId="284"/>
        </pc:sldMkLst>
        <pc:spChg chg="mod">
          <ac:chgData name="준섭 김" userId="4bf3ea65cd2b878b" providerId="LiveId" clId="{059FD94B-131C-4D08-A77C-7C121A0DFE2A}" dt="2025-06-15T12:20:57.834" v="3490" actId="20577"/>
          <ac:spMkLst>
            <pc:docMk/>
            <pc:sldMk cId="3246058664" sldId="284"/>
            <ac:spMk id="16" creationId="{3FD9A048-9466-B85E-5BC3-231309A85F70}"/>
          </ac:spMkLst>
        </pc:spChg>
        <pc:spChg chg="add del mod">
          <ac:chgData name="준섭 김" userId="4bf3ea65cd2b878b" providerId="LiveId" clId="{059FD94B-131C-4D08-A77C-7C121A0DFE2A}" dt="2025-06-15T12:42:19.913" v="4105" actId="1076"/>
          <ac:spMkLst>
            <pc:docMk/>
            <pc:sldMk cId="3246058664" sldId="284"/>
            <ac:spMk id="17" creationId="{81286A52-0BCF-64D6-D88B-A97E00F26640}"/>
          </ac:spMkLst>
        </pc:spChg>
        <pc:spChg chg="mod">
          <ac:chgData name="준섭 김" userId="4bf3ea65cd2b878b" providerId="LiveId" clId="{059FD94B-131C-4D08-A77C-7C121A0DFE2A}" dt="2025-06-15T12:36:24.866" v="4043" actId="20577"/>
          <ac:spMkLst>
            <pc:docMk/>
            <pc:sldMk cId="3246058664" sldId="284"/>
            <ac:spMk id="19" creationId="{A7C9AAEC-0D17-7DAE-47ED-143C9D573C86}"/>
          </ac:spMkLst>
        </pc:spChg>
        <pc:spChg chg="mod">
          <ac:chgData name="준섭 김" userId="4bf3ea65cd2b878b" providerId="LiveId" clId="{059FD94B-131C-4D08-A77C-7C121A0DFE2A}" dt="2025-06-15T12:38:08.513" v="4086" actId="20577"/>
          <ac:spMkLst>
            <pc:docMk/>
            <pc:sldMk cId="3246058664" sldId="284"/>
            <ac:spMk id="22" creationId="{7EAA5880-D4A0-D92B-EE36-B6BC4D8BC363}"/>
          </ac:spMkLst>
        </pc:spChg>
        <pc:spChg chg="mod">
          <ac:chgData name="준섭 김" userId="4bf3ea65cd2b878b" providerId="LiveId" clId="{059FD94B-131C-4D08-A77C-7C121A0DFE2A}" dt="2025-06-15T12:30:23.738" v="3608" actId="20577"/>
          <ac:spMkLst>
            <pc:docMk/>
            <pc:sldMk cId="3246058664" sldId="284"/>
            <ac:spMk id="30" creationId="{1CAD745D-FC52-1C0C-4B76-988F6DEF142F}"/>
          </ac:spMkLst>
        </pc:spChg>
        <pc:spChg chg="del mod">
          <ac:chgData name="준섭 김" userId="4bf3ea65cd2b878b" providerId="LiveId" clId="{059FD94B-131C-4D08-A77C-7C121A0DFE2A}" dt="2025-06-15T12:36:04.793" v="4037"/>
          <ac:spMkLst>
            <pc:docMk/>
            <pc:sldMk cId="3246058664" sldId="284"/>
            <ac:spMk id="33" creationId="{87E87648-C6E7-28A5-EFAC-68177AE987D2}"/>
          </ac:spMkLst>
        </pc:spChg>
        <pc:spChg chg="add mod">
          <ac:chgData name="준섭 김" userId="4bf3ea65cd2b878b" providerId="LiveId" clId="{059FD94B-131C-4D08-A77C-7C121A0DFE2A}" dt="2025-06-15T12:46:03.261" v="4299" actId="20577"/>
          <ac:spMkLst>
            <pc:docMk/>
            <pc:sldMk cId="3246058664" sldId="284"/>
            <ac:spMk id="36" creationId="{6B4689E6-0BE1-9F6B-02D7-CEAB1DB27542}"/>
          </ac:spMkLst>
        </pc:spChg>
        <pc:picChg chg="mod">
          <ac:chgData name="준섭 김" userId="4bf3ea65cd2b878b" providerId="LiveId" clId="{059FD94B-131C-4D08-A77C-7C121A0DFE2A}" dt="2025-06-15T12:35:29.655" v="4031" actId="1076"/>
          <ac:picMkLst>
            <pc:docMk/>
            <pc:sldMk cId="3246058664" sldId="284"/>
            <ac:picMk id="2" creationId="{66F34BE6-6BAC-267F-D0FD-A3FA669DAF6D}"/>
          </ac:picMkLst>
        </pc:picChg>
        <pc:picChg chg="del">
          <ac:chgData name="준섭 김" userId="4bf3ea65cd2b878b" providerId="LiveId" clId="{059FD94B-131C-4D08-A77C-7C121A0DFE2A}" dt="2025-06-15T12:20:00.342" v="3350" actId="478"/>
          <ac:picMkLst>
            <pc:docMk/>
            <pc:sldMk cId="3246058664" sldId="284"/>
            <ac:picMk id="10" creationId="{B6FD009A-5624-132D-3E8B-8E2D73B89465}"/>
          </ac:picMkLst>
        </pc:picChg>
        <pc:picChg chg="add mod">
          <ac:chgData name="준섭 김" userId="4bf3ea65cd2b878b" providerId="LiveId" clId="{059FD94B-131C-4D08-A77C-7C121A0DFE2A}" dt="2025-06-15T12:20:50.084" v="3482" actId="1076"/>
          <ac:picMkLst>
            <pc:docMk/>
            <pc:sldMk cId="3246058664" sldId="284"/>
            <ac:picMk id="11" creationId="{C1AA0667-3A19-50D6-682E-76FD3AEE3449}"/>
          </ac:picMkLst>
        </pc:picChg>
        <pc:picChg chg="del">
          <ac:chgData name="준섭 김" userId="4bf3ea65cd2b878b" providerId="LiveId" clId="{059FD94B-131C-4D08-A77C-7C121A0DFE2A}" dt="2025-06-15T12:28:29.117" v="3491" actId="478"/>
          <ac:picMkLst>
            <pc:docMk/>
            <pc:sldMk cId="3246058664" sldId="284"/>
            <ac:picMk id="13" creationId="{445C03B2-81AA-2CA8-EA50-76D0767ECE90}"/>
          </ac:picMkLst>
        </pc:picChg>
        <pc:picChg chg="add mod">
          <ac:chgData name="준섭 김" userId="4bf3ea65cd2b878b" providerId="LiveId" clId="{059FD94B-131C-4D08-A77C-7C121A0DFE2A}" dt="2025-06-15T12:35:35.290" v="4034" actId="1076"/>
          <ac:picMkLst>
            <pc:docMk/>
            <pc:sldMk cId="3246058664" sldId="284"/>
            <ac:picMk id="14" creationId="{FB28A98D-E4CA-B55E-D714-658AD9D7F735}"/>
          </ac:picMkLst>
        </pc:picChg>
        <pc:picChg chg="del mod">
          <ac:chgData name="준섭 김" userId="4bf3ea65cd2b878b" providerId="LiveId" clId="{059FD94B-131C-4D08-A77C-7C121A0DFE2A}" dt="2025-06-15T12:29:30.282" v="3578" actId="478"/>
          <ac:picMkLst>
            <pc:docMk/>
            <pc:sldMk cId="3246058664" sldId="284"/>
            <ac:picMk id="15" creationId="{71007C77-0984-2E74-118B-93334F517F15}"/>
          </ac:picMkLst>
        </pc:picChg>
        <pc:picChg chg="add mod">
          <ac:chgData name="준섭 김" userId="4bf3ea65cd2b878b" providerId="LiveId" clId="{059FD94B-131C-4D08-A77C-7C121A0DFE2A}" dt="2025-06-15T12:35:01.241" v="4007" actId="1076"/>
          <ac:picMkLst>
            <pc:docMk/>
            <pc:sldMk cId="3246058664" sldId="284"/>
            <ac:picMk id="20" creationId="{850F9206-B289-97AE-1519-C325743857B7}"/>
          </ac:picMkLst>
        </pc:picChg>
        <pc:picChg chg="add del">
          <ac:chgData name="준섭 김" userId="4bf3ea65cd2b878b" providerId="LiveId" clId="{059FD94B-131C-4D08-A77C-7C121A0DFE2A}" dt="2025-06-15T12:36:17.954" v="4039" actId="22"/>
          <ac:picMkLst>
            <pc:docMk/>
            <pc:sldMk cId="3246058664" sldId="284"/>
            <ac:picMk id="29" creationId="{3B847085-AD0C-F072-8CAE-0418AFD1757A}"/>
          </ac:picMkLst>
        </pc:picChg>
        <pc:picChg chg="add mod">
          <ac:chgData name="준섭 김" userId="4bf3ea65cd2b878b" providerId="LiveId" clId="{059FD94B-131C-4D08-A77C-7C121A0DFE2A}" dt="2025-06-15T12:44:00.412" v="4149" actId="1076"/>
          <ac:picMkLst>
            <pc:docMk/>
            <pc:sldMk cId="3246058664" sldId="284"/>
            <ac:picMk id="32" creationId="{C67B00E5-B059-555F-88D6-191F3DBAF9D0}"/>
          </ac:picMkLst>
        </pc:picChg>
        <pc:picChg chg="add mod">
          <ac:chgData name="준섭 김" userId="4bf3ea65cd2b878b" providerId="LiveId" clId="{059FD94B-131C-4D08-A77C-7C121A0DFE2A}" dt="2025-06-15T12:44:55.619" v="4260" actId="1076"/>
          <ac:picMkLst>
            <pc:docMk/>
            <pc:sldMk cId="3246058664" sldId="284"/>
            <ac:picMk id="35" creationId="{2D5FCCB0-BA51-508E-78FE-2C0D3F7A7ECE}"/>
          </ac:picMkLst>
        </pc:picChg>
      </pc:sldChg>
      <pc:sldChg chg="addSp delSp modSp add mod">
        <pc:chgData name="준섭 김" userId="4bf3ea65cd2b878b" providerId="LiveId" clId="{059FD94B-131C-4D08-A77C-7C121A0DFE2A}" dt="2025-06-15T13:29:17.841" v="4638" actId="20577"/>
        <pc:sldMkLst>
          <pc:docMk/>
          <pc:sldMk cId="1072502393" sldId="285"/>
        </pc:sldMkLst>
        <pc:spChg chg="add del">
          <ac:chgData name="준섭 김" userId="4bf3ea65cd2b878b" providerId="LiveId" clId="{059FD94B-131C-4D08-A77C-7C121A0DFE2A}" dt="2025-06-15T12:50:27.183" v="4452" actId="22"/>
          <ac:spMkLst>
            <pc:docMk/>
            <pc:sldMk cId="1072502393" sldId="285"/>
            <ac:spMk id="11" creationId="{0F136918-D44F-35EF-0A35-BC58FF77F302}"/>
          </ac:spMkLst>
        </pc:spChg>
        <pc:spChg chg="mod">
          <ac:chgData name="준섭 김" userId="4bf3ea65cd2b878b" providerId="LiveId" clId="{059FD94B-131C-4D08-A77C-7C121A0DFE2A}" dt="2025-06-15T13:29:17.841" v="4638" actId="20577"/>
          <ac:spMkLst>
            <pc:docMk/>
            <pc:sldMk cId="1072502393" sldId="285"/>
            <ac:spMk id="14" creationId="{240BE12F-1E67-202F-1884-74FA8E047EAA}"/>
          </ac:spMkLst>
        </pc:spChg>
        <pc:spChg chg="add del mod">
          <ac:chgData name="준섭 김" userId="4bf3ea65cd2b878b" providerId="LiveId" clId="{059FD94B-131C-4D08-A77C-7C121A0DFE2A}" dt="2025-06-15T13:04:29.230" v="4635" actId="20577"/>
          <ac:spMkLst>
            <pc:docMk/>
            <pc:sldMk cId="1072502393" sldId="285"/>
            <ac:spMk id="16" creationId="{11EB1AE4-A916-77A4-FEF7-71679823EB9D}"/>
          </ac:spMkLst>
        </pc:spChg>
        <pc:spChg chg="mod">
          <ac:chgData name="준섭 김" userId="4bf3ea65cd2b878b" providerId="LiveId" clId="{059FD94B-131C-4D08-A77C-7C121A0DFE2A}" dt="2025-06-15T12:49:27.382" v="4449" actId="1076"/>
          <ac:spMkLst>
            <pc:docMk/>
            <pc:sldMk cId="1072502393" sldId="285"/>
            <ac:spMk id="22" creationId="{20A3915E-0098-6A68-0109-F4DAAAD022FF}"/>
          </ac:spMkLst>
        </pc:spChg>
        <pc:picChg chg="mod">
          <ac:chgData name="준섭 김" userId="4bf3ea65cd2b878b" providerId="LiveId" clId="{059FD94B-131C-4D08-A77C-7C121A0DFE2A}" dt="2025-06-15T13:04:03.459" v="4593" actId="1076"/>
          <ac:picMkLst>
            <pc:docMk/>
            <pc:sldMk cId="1072502393" sldId="285"/>
            <ac:picMk id="2" creationId="{7E5020E7-55BD-B207-D469-19B6ABCAB69E}"/>
          </ac:picMkLst>
        </pc:picChg>
        <pc:picChg chg="mod">
          <ac:chgData name="준섭 김" userId="4bf3ea65cd2b878b" providerId="LiveId" clId="{059FD94B-131C-4D08-A77C-7C121A0DFE2A}" dt="2025-06-15T12:48:33.526" v="4427" actId="1076"/>
          <ac:picMkLst>
            <pc:docMk/>
            <pc:sldMk cId="1072502393" sldId="285"/>
            <ac:picMk id="3" creationId="{C0372129-E729-B130-7E08-57243966EED5}"/>
          </ac:picMkLst>
        </pc:picChg>
        <pc:picChg chg="del">
          <ac:chgData name="준섭 김" userId="4bf3ea65cd2b878b" providerId="LiveId" clId="{059FD94B-131C-4D08-A77C-7C121A0DFE2A}" dt="2025-06-15T12:50:25.852" v="4450" actId="478"/>
          <ac:picMkLst>
            <pc:docMk/>
            <pc:sldMk cId="1072502393" sldId="285"/>
            <ac:picMk id="10" creationId="{51ACFF38-49A9-B6BF-0466-DF2FB23633C2}"/>
          </ac:picMkLst>
        </pc:picChg>
        <pc:picChg chg="del">
          <ac:chgData name="준섭 김" userId="4bf3ea65cd2b878b" providerId="LiveId" clId="{059FD94B-131C-4D08-A77C-7C121A0DFE2A}" dt="2025-06-15T12:50:30.884" v="4454" actId="478"/>
          <ac:picMkLst>
            <pc:docMk/>
            <pc:sldMk cId="1072502393" sldId="285"/>
            <ac:picMk id="13" creationId="{F6D455E7-3ED2-2CC5-0A5D-457C19D8466D}"/>
          </ac:picMkLst>
        </pc:picChg>
        <pc:picChg chg="add del mod">
          <ac:chgData name="준섭 김" userId="4bf3ea65cd2b878b" providerId="LiveId" clId="{059FD94B-131C-4D08-A77C-7C121A0DFE2A}" dt="2025-06-15T12:51:46.108" v="4461" actId="478"/>
          <ac:picMkLst>
            <pc:docMk/>
            <pc:sldMk cId="1072502393" sldId="285"/>
            <ac:picMk id="17" creationId="{A91CECF3-C90F-01E0-7106-C445E3E920C2}"/>
          </ac:picMkLst>
        </pc:picChg>
        <pc:picChg chg="add mod">
          <ac:chgData name="준섭 김" userId="4bf3ea65cd2b878b" providerId="LiveId" clId="{059FD94B-131C-4D08-A77C-7C121A0DFE2A}" dt="2025-06-15T13:04:30.843" v="4636" actId="1076"/>
          <ac:picMkLst>
            <pc:docMk/>
            <pc:sldMk cId="1072502393" sldId="285"/>
            <ac:picMk id="19" creationId="{AAE90573-C012-BA08-22E8-A28A4A618799}"/>
          </ac:picMkLst>
        </pc:picChg>
        <pc:picChg chg="add mod">
          <ac:chgData name="준섭 김" userId="4bf3ea65cd2b878b" providerId="LiveId" clId="{059FD94B-131C-4D08-A77C-7C121A0DFE2A}" dt="2025-06-15T13:04:14.130" v="4598" actId="1076"/>
          <ac:picMkLst>
            <pc:docMk/>
            <pc:sldMk cId="1072502393" sldId="285"/>
            <ac:picMk id="21" creationId="{E5FBE53B-23ED-F486-ED7F-2B12B837D16C}"/>
          </ac:picMkLst>
        </pc:picChg>
      </pc:sldChg>
    </pc:docChg>
  </pc:docChgLst>
  <pc:docChgLst>
    <pc:chgData name="준섭 김" userId="4bf3ea65cd2b878b" providerId="LiveId" clId="{0B64C567-8FF3-4897-B5A1-59632BA82D74}"/>
    <pc:docChg chg="undo custSel addSld delSld modSld">
      <pc:chgData name="준섭 김" userId="4bf3ea65cd2b878b" providerId="LiveId" clId="{0B64C567-8FF3-4897-B5A1-59632BA82D74}" dt="2025-05-27T06:51:10.716" v="889" actId="1036"/>
      <pc:docMkLst>
        <pc:docMk/>
      </pc:docMkLst>
      <pc:sldChg chg="addSp modSp mod">
        <pc:chgData name="준섭 김" userId="4bf3ea65cd2b878b" providerId="LiveId" clId="{0B64C567-8FF3-4897-B5A1-59632BA82D74}" dt="2025-05-27T04:41:03.301" v="834" actId="1038"/>
        <pc:sldMkLst>
          <pc:docMk/>
          <pc:sldMk cId="3561563047" sldId="261"/>
        </pc:sldMkLst>
        <pc:spChg chg="add mod">
          <ac:chgData name="준섭 김" userId="4bf3ea65cd2b878b" providerId="LiveId" clId="{0B64C567-8FF3-4897-B5A1-59632BA82D74}" dt="2025-05-23T06:55:10.729" v="806" actId="14100"/>
          <ac:spMkLst>
            <pc:docMk/>
            <pc:sldMk cId="3561563047" sldId="261"/>
            <ac:spMk id="12" creationId="{D569F297-717E-6AF4-E2B1-CBB1DEDE6720}"/>
          </ac:spMkLst>
        </pc:spChg>
        <pc:picChg chg="mod">
          <ac:chgData name="준섭 김" userId="4bf3ea65cd2b878b" providerId="LiveId" clId="{0B64C567-8FF3-4897-B5A1-59632BA82D74}" dt="2025-05-27T04:41:03.301" v="834" actId="1038"/>
          <ac:picMkLst>
            <pc:docMk/>
            <pc:sldMk cId="3561563047" sldId="261"/>
            <ac:picMk id="3" creationId="{28B3D835-3DF0-72C5-C52A-B4B0862A60DB}"/>
          </ac:picMkLst>
        </pc:picChg>
      </pc:sldChg>
      <pc:sldChg chg="addSp delSp modSp add del mod">
        <pc:chgData name="준섭 김" userId="4bf3ea65cd2b878b" providerId="LiveId" clId="{0B64C567-8FF3-4897-B5A1-59632BA82D74}" dt="2025-05-27T05:22:19.055" v="881" actId="47"/>
        <pc:sldMkLst>
          <pc:docMk/>
          <pc:sldMk cId="2893664059" sldId="270"/>
        </pc:sldMkLst>
      </pc:sldChg>
      <pc:sldChg chg="modSp mod">
        <pc:chgData name="준섭 김" userId="4bf3ea65cd2b878b" providerId="LiveId" clId="{0B64C567-8FF3-4897-B5A1-59632BA82D74}" dt="2025-05-23T05:13:02.070" v="200" actId="20577"/>
        <pc:sldMkLst>
          <pc:docMk/>
          <pc:sldMk cId="2876806172" sldId="271"/>
        </pc:sldMkLst>
        <pc:spChg chg="mod">
          <ac:chgData name="준섭 김" userId="4bf3ea65cd2b878b" providerId="LiveId" clId="{0B64C567-8FF3-4897-B5A1-59632BA82D74}" dt="2025-05-23T05:13:02.070" v="200" actId="20577"/>
          <ac:spMkLst>
            <pc:docMk/>
            <pc:sldMk cId="2876806172" sldId="271"/>
            <ac:spMk id="16" creationId="{C9FB6F74-9263-56E4-1C8D-FDF7CCBEEBD6}"/>
          </ac:spMkLst>
        </pc:spChg>
      </pc:sldChg>
      <pc:sldChg chg="addSp delSp modSp mod">
        <pc:chgData name="준섭 김" userId="4bf3ea65cd2b878b" providerId="LiveId" clId="{0B64C567-8FF3-4897-B5A1-59632BA82D74}" dt="2025-05-23T06:53:29.027" v="764" actId="20577"/>
        <pc:sldMkLst>
          <pc:docMk/>
          <pc:sldMk cId="3721123849" sldId="274"/>
        </pc:sldMkLst>
        <pc:spChg chg="mod">
          <ac:chgData name="준섭 김" userId="4bf3ea65cd2b878b" providerId="LiveId" clId="{0B64C567-8FF3-4897-B5A1-59632BA82D74}" dt="2025-05-23T06:51:14.612" v="579" actId="14100"/>
          <ac:spMkLst>
            <pc:docMk/>
            <pc:sldMk cId="3721123849" sldId="274"/>
            <ac:spMk id="16" creationId="{74B2B024-EE91-EDD3-7555-E52978D46ECB}"/>
          </ac:spMkLst>
        </pc:spChg>
        <pc:spChg chg="add mod">
          <ac:chgData name="준섭 김" userId="4bf3ea65cd2b878b" providerId="LiveId" clId="{0B64C567-8FF3-4897-B5A1-59632BA82D74}" dt="2025-05-23T06:51:51.205" v="638" actId="20577"/>
          <ac:spMkLst>
            <pc:docMk/>
            <pc:sldMk cId="3721123849" sldId="274"/>
            <ac:spMk id="19" creationId="{030548FE-B151-DD77-9F48-006E2077244E}"/>
          </ac:spMkLst>
        </pc:spChg>
        <pc:spChg chg="add del mod">
          <ac:chgData name="준섭 김" userId="4bf3ea65cd2b878b" providerId="LiveId" clId="{0B64C567-8FF3-4897-B5A1-59632BA82D74}" dt="2025-05-23T06:53:03.966" v="709" actId="1076"/>
          <ac:spMkLst>
            <pc:docMk/>
            <pc:sldMk cId="3721123849" sldId="274"/>
            <ac:spMk id="21" creationId="{46EA7B43-30D2-0FF2-3ED5-D3CFC5674D21}"/>
          </ac:spMkLst>
        </pc:spChg>
        <pc:picChg chg="mod">
          <ac:chgData name="준섭 김" userId="4bf3ea65cd2b878b" providerId="LiveId" clId="{0B64C567-8FF3-4897-B5A1-59632BA82D74}" dt="2025-05-23T06:52:42.275" v="705" actId="1076"/>
          <ac:picMkLst>
            <pc:docMk/>
            <pc:sldMk cId="3721123849" sldId="274"/>
            <ac:picMk id="2" creationId="{2213A2FC-FACF-A5F8-744B-899CA5772C07}"/>
          </ac:picMkLst>
        </pc:picChg>
      </pc:sldChg>
      <pc:sldChg chg="addSp delSp modSp add mod">
        <pc:chgData name="준섭 김" userId="4bf3ea65cd2b878b" providerId="LiveId" clId="{0B64C567-8FF3-4897-B5A1-59632BA82D74}" dt="2025-05-23T06:48:08.476" v="563" actId="20577"/>
        <pc:sldMkLst>
          <pc:docMk/>
          <pc:sldMk cId="1893228288" sldId="275"/>
        </pc:sldMkLst>
        <pc:spChg chg="mod">
          <ac:chgData name="준섭 김" userId="4bf3ea65cd2b878b" providerId="LiveId" clId="{0B64C567-8FF3-4897-B5A1-59632BA82D74}" dt="2025-05-23T06:46:51.063" v="405" actId="14100"/>
          <ac:spMkLst>
            <pc:docMk/>
            <pc:sldMk cId="1893228288" sldId="275"/>
            <ac:spMk id="16" creationId="{AA986B6F-FBC4-AF53-55A8-10795E5572EA}"/>
          </ac:spMkLst>
        </pc:spChg>
        <pc:picChg chg="mod">
          <ac:chgData name="준섭 김" userId="4bf3ea65cd2b878b" providerId="LiveId" clId="{0B64C567-8FF3-4897-B5A1-59632BA82D74}" dt="2025-05-23T06:46:26.591" v="401" actId="1076"/>
          <ac:picMkLst>
            <pc:docMk/>
            <pc:sldMk cId="1893228288" sldId="275"/>
            <ac:picMk id="2" creationId="{99BE5D3E-1E96-7C48-95AB-5E9FBAA14C3D}"/>
          </ac:picMkLst>
        </pc:picChg>
        <pc:picChg chg="add mod">
          <ac:chgData name="준섭 김" userId="4bf3ea65cd2b878b" providerId="LiveId" clId="{0B64C567-8FF3-4897-B5A1-59632BA82D74}" dt="2025-05-23T06:46:29.157" v="402" actId="14100"/>
          <ac:picMkLst>
            <pc:docMk/>
            <pc:sldMk cId="1893228288" sldId="275"/>
            <ac:picMk id="13" creationId="{45653B16-0A84-8EE6-06C2-5DF878420353}"/>
          </ac:picMkLst>
        </pc:picChg>
      </pc:sldChg>
      <pc:sldChg chg="delSp modSp add del mod">
        <pc:chgData name="준섭 김" userId="4bf3ea65cd2b878b" providerId="LiveId" clId="{0B64C567-8FF3-4897-B5A1-59632BA82D74}" dt="2025-05-27T05:15:42.610" v="865" actId="47"/>
        <pc:sldMkLst>
          <pc:docMk/>
          <pc:sldMk cId="842592488" sldId="276"/>
        </pc:sldMkLst>
      </pc:sldChg>
      <pc:sldChg chg="add del">
        <pc:chgData name="준섭 김" userId="4bf3ea65cd2b878b" providerId="LiveId" clId="{0B64C567-8FF3-4897-B5A1-59632BA82D74}" dt="2025-05-23T06:42:06.374" v="281"/>
        <pc:sldMkLst>
          <pc:docMk/>
          <pc:sldMk cId="3132265531" sldId="276"/>
        </pc:sldMkLst>
      </pc:sldChg>
      <pc:sldChg chg="addSp delSp modSp add mod">
        <pc:chgData name="준섭 김" userId="4bf3ea65cd2b878b" providerId="LiveId" clId="{0B64C567-8FF3-4897-B5A1-59632BA82D74}" dt="2025-05-27T06:51:10.716" v="889" actId="1036"/>
        <pc:sldMkLst>
          <pc:docMk/>
          <pc:sldMk cId="281375765" sldId="277"/>
        </pc:sldMkLst>
        <pc:spChg chg="mod">
          <ac:chgData name="준섭 김" userId="4bf3ea65cd2b878b" providerId="LiveId" clId="{0B64C567-8FF3-4897-B5A1-59632BA82D74}" dt="2025-05-27T05:22:28.571" v="887" actId="14100"/>
          <ac:spMkLst>
            <pc:docMk/>
            <pc:sldMk cId="281375765" sldId="277"/>
            <ac:spMk id="38" creationId="{FC4DA730-A43F-B743-5A61-74A86490D6BD}"/>
          </ac:spMkLst>
        </pc:spChg>
      </pc:sldChg>
    </pc:docChg>
  </pc:docChgLst>
  <pc:docChgLst>
    <pc:chgData name="준섭 김" userId="4bf3ea65cd2b878b" providerId="LiveId" clId="{79EB6874-0EDE-4E10-A83E-B3586734CEAC}"/>
    <pc:docChg chg="undo custSel addSld delSld modSld">
      <pc:chgData name="준섭 김" userId="4bf3ea65cd2b878b" providerId="LiveId" clId="{79EB6874-0EDE-4E10-A83E-B3586734CEAC}" dt="2025-05-22T11:41:37.070" v="133" actId="20577"/>
      <pc:docMkLst>
        <pc:docMk/>
      </pc:docMkLst>
      <pc:sldChg chg="modSp mod">
        <pc:chgData name="준섭 김" userId="4bf3ea65cd2b878b" providerId="LiveId" clId="{79EB6874-0EDE-4E10-A83E-B3586734CEAC}" dt="2025-05-22T11:33:54.474" v="38" actId="14100"/>
        <pc:sldMkLst>
          <pc:docMk/>
          <pc:sldMk cId="3561563047" sldId="261"/>
        </pc:sldMkLst>
        <pc:spChg chg="mod">
          <ac:chgData name="준섭 김" userId="4bf3ea65cd2b878b" providerId="LiveId" clId="{79EB6874-0EDE-4E10-A83E-B3586734CEAC}" dt="2025-05-22T11:33:54.474" v="38" actId="14100"/>
          <ac:spMkLst>
            <pc:docMk/>
            <pc:sldMk cId="3561563047" sldId="261"/>
            <ac:spMk id="11" creationId="{99C82AFF-73BB-E99B-EC9C-FCD71947448A}"/>
          </ac:spMkLst>
        </pc:spChg>
      </pc:sldChg>
      <pc:sldChg chg="add del">
        <pc:chgData name="준섭 김" userId="4bf3ea65cd2b878b" providerId="LiveId" clId="{79EB6874-0EDE-4E10-A83E-B3586734CEAC}" dt="2025-05-22T11:36:40.556" v="61" actId="47"/>
        <pc:sldMkLst>
          <pc:docMk/>
          <pc:sldMk cId="3618322344" sldId="267"/>
        </pc:sldMkLst>
      </pc:sldChg>
      <pc:sldChg chg="add del">
        <pc:chgData name="준섭 김" userId="4bf3ea65cd2b878b" providerId="LiveId" clId="{79EB6874-0EDE-4E10-A83E-B3586734CEAC}" dt="2025-05-22T11:36:40.201" v="60" actId="47"/>
        <pc:sldMkLst>
          <pc:docMk/>
          <pc:sldMk cId="1639006941" sldId="268"/>
        </pc:sldMkLst>
      </pc:sldChg>
      <pc:sldChg chg="add del">
        <pc:chgData name="준섭 김" userId="4bf3ea65cd2b878b" providerId="LiveId" clId="{79EB6874-0EDE-4E10-A83E-B3586734CEAC}" dt="2025-05-22T11:36:39.621" v="59" actId="47"/>
        <pc:sldMkLst>
          <pc:docMk/>
          <pc:sldMk cId="107000703" sldId="269"/>
        </pc:sldMkLst>
      </pc:sldChg>
      <pc:sldChg chg="addSp delSp modSp mod">
        <pc:chgData name="준섭 김" userId="4bf3ea65cd2b878b" providerId="LiveId" clId="{79EB6874-0EDE-4E10-A83E-B3586734CEAC}" dt="2025-05-22T11:33:39.943" v="10" actId="1076"/>
        <pc:sldMkLst>
          <pc:docMk/>
          <pc:sldMk cId="2893664059" sldId="270"/>
        </pc:sldMkLst>
      </pc:sldChg>
      <pc:sldChg chg="modSp mod">
        <pc:chgData name="준섭 김" userId="4bf3ea65cd2b878b" providerId="LiveId" clId="{79EB6874-0EDE-4E10-A83E-B3586734CEAC}" dt="2025-05-22T11:36:39.188" v="58" actId="20577"/>
        <pc:sldMkLst>
          <pc:docMk/>
          <pc:sldMk cId="2876806172" sldId="271"/>
        </pc:sldMkLst>
        <pc:spChg chg="mod">
          <ac:chgData name="준섭 김" userId="4bf3ea65cd2b878b" providerId="LiveId" clId="{79EB6874-0EDE-4E10-A83E-B3586734CEAC}" dt="2025-05-22T11:36:39.188" v="58" actId="20577"/>
          <ac:spMkLst>
            <pc:docMk/>
            <pc:sldMk cId="2876806172" sldId="271"/>
            <ac:spMk id="22" creationId="{B4745A43-6EEE-67F7-C377-557BE3EA341D}"/>
          </ac:spMkLst>
        </pc:spChg>
      </pc:sldChg>
      <pc:sldChg chg="modSp add del mod">
        <pc:chgData name="준섭 김" userId="4bf3ea65cd2b878b" providerId="LiveId" clId="{79EB6874-0EDE-4E10-A83E-B3586734CEAC}" dt="2025-05-22T11:36:38.644" v="57" actId="20577"/>
        <pc:sldMkLst>
          <pc:docMk/>
          <pc:sldMk cId="3205385252" sldId="272"/>
        </pc:sldMkLst>
        <pc:spChg chg="mod">
          <ac:chgData name="준섭 김" userId="4bf3ea65cd2b878b" providerId="LiveId" clId="{79EB6874-0EDE-4E10-A83E-B3586734CEAC}" dt="2025-05-22T11:36:38.644" v="57" actId="20577"/>
          <ac:spMkLst>
            <pc:docMk/>
            <pc:sldMk cId="3205385252" sldId="272"/>
            <ac:spMk id="22" creationId="{D8EB1B21-FDA4-33C0-2014-69FC6268B78E}"/>
          </ac:spMkLst>
        </pc:spChg>
      </pc:sldChg>
      <pc:sldChg chg="modSp mod">
        <pc:chgData name="준섭 김" userId="4bf3ea65cd2b878b" providerId="LiveId" clId="{79EB6874-0EDE-4E10-A83E-B3586734CEAC}" dt="2025-05-22T11:36:38.324" v="56" actId="20577"/>
        <pc:sldMkLst>
          <pc:docMk/>
          <pc:sldMk cId="3937757456" sldId="273"/>
        </pc:sldMkLst>
        <pc:spChg chg="mod">
          <ac:chgData name="준섭 김" userId="4bf3ea65cd2b878b" providerId="LiveId" clId="{79EB6874-0EDE-4E10-A83E-B3586734CEAC}" dt="2025-05-22T11:36:38.324" v="56" actId="20577"/>
          <ac:spMkLst>
            <pc:docMk/>
            <pc:sldMk cId="3937757456" sldId="273"/>
            <ac:spMk id="22" creationId="{C3DF9219-09AC-E552-B42C-326DF5CC8592}"/>
          </ac:spMkLst>
        </pc:spChg>
      </pc:sldChg>
      <pc:sldChg chg="delSp modSp add mod">
        <pc:chgData name="준섭 김" userId="4bf3ea65cd2b878b" providerId="LiveId" clId="{79EB6874-0EDE-4E10-A83E-B3586734CEAC}" dt="2025-05-22T11:41:37.070" v="133" actId="20577"/>
        <pc:sldMkLst>
          <pc:docMk/>
          <pc:sldMk cId="3721123849" sldId="274"/>
        </pc:sldMkLst>
        <pc:spChg chg="mod">
          <ac:chgData name="준섭 김" userId="4bf3ea65cd2b878b" providerId="LiveId" clId="{79EB6874-0EDE-4E10-A83E-B3586734CEAC}" dt="2025-05-22T11:41:37.070" v="133" actId="20577"/>
          <ac:spMkLst>
            <pc:docMk/>
            <pc:sldMk cId="3721123849" sldId="274"/>
            <ac:spMk id="22" creationId="{7B94FE6E-07F4-CA47-40F5-DBE3F10E64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flutter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앱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9600" b="0" i="0" u="none" strike="noStrike">
                <a:solidFill>
                  <a:srgbClr val="A0C0C7"/>
                </a:solidFill>
                <a:ea typeface="Hakgyoansim Jiugae R"/>
              </a:rPr>
              <a:t>계획서</a:t>
            </a:r>
            <a:r>
              <a:rPr lang="en-US" sz="96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E163-D9E7-28E7-7C25-AA68C486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11BA0-F206-7811-13E5-EFEFA28F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73C47-1DD1-FCA6-B39E-723D54B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9BA832-1909-D03C-518E-C9EA5AFD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CEE3C7-155F-297B-A881-8A335CFD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B0BF67-9A74-467F-0F9C-14E11B69EDA7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1F31C83-ECFB-D9AB-7B75-C0933FAF4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9850CC6-2EC2-93F7-5821-4FEA0E8064A3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941B779-0BAB-C369-96FD-0EA206ED4957}"/>
              </a:ext>
            </a:extLst>
          </p:cNvPr>
          <p:cNvSpPr txBox="1"/>
          <p:nvPr/>
        </p:nvSpPr>
        <p:spPr>
          <a:xfrm>
            <a:off x="1136650" y="831850"/>
            <a:ext cx="100647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47653-8BD3-85F1-5E34-0E06020969CD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E504B-17F5-FE6D-AA1B-C1FC7778CC39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6AD2B-84C8-3F28-A046-B52C559DFE30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E310D-DBB7-5C41-772A-A634A00D2079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F1D49-F828-9F9D-6037-FDBA9EE7D0C5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31054-E1E4-6AA3-7BD7-E317E855796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74C0E-39D8-CD42-8B2A-48B1CDFD7840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9D678-75BB-FCB1-DC0E-AFD52B81C6A0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E9E91-61C2-AD13-4DEE-D444088FA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003" y="3949700"/>
            <a:ext cx="2575197" cy="55882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CB5330-2627-C86C-63FD-B8664020A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191" y="3669370"/>
            <a:ext cx="275310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B5577-C0AD-6B05-DF0C-1D084A9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FFC018-0531-5441-BAFB-011FCD26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9EFC7-2239-E9EE-2A37-7A6693B4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2F875D-5B81-0457-4E7E-8F5F1FA0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614938-B805-3C8B-EDB6-E3002238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40BC4AE-7BFB-F47E-48F8-92CDAA73872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0D6735C-DF6C-61ED-5E09-91A6BF6E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895BE70-914E-E817-B500-2AC06F4EDAD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4745A43-6EEE-67F7-C377-557BE3EA341D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480E3-064B-BA6B-6D38-E696FAF2FFD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F3DDB-E357-6BD7-30A2-14341B43307D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A813B-2EA5-4D4D-8624-38B96A9AEFF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B99F8-E5DE-61D2-BF3B-DEDCB3C633DA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95701-C559-1B41-3521-A48CC0F54D74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4F3A42-4E51-A317-B35F-7CE48A7A35E1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B6F74-9263-56E4-1C8D-FDF7CCBEEBD6}"/>
              </a:ext>
            </a:extLst>
          </p:cNvPr>
          <p:cNvSpPr txBox="1"/>
          <p:nvPr/>
        </p:nvSpPr>
        <p:spPr>
          <a:xfrm>
            <a:off x="1295400" y="3252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r>
              <a:rPr lang="en-US" altLang="ko-KR" dirty="0"/>
              <a:t> </a:t>
            </a: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빈 화면으로 보임</a:t>
            </a:r>
            <a:r>
              <a:rPr lang="en-US" altLang="ko-KR" dirty="0"/>
              <a:t>(</a:t>
            </a:r>
            <a:r>
              <a:rPr lang="ko-KR" altLang="en-US" dirty="0"/>
              <a:t>할 일이 없습니다</a:t>
            </a:r>
            <a:r>
              <a:rPr lang="en-US" altLang="ko-KR" dirty="0"/>
              <a:t>)</a:t>
            </a:r>
            <a:r>
              <a:rPr lang="ko-KR" altLang="en-US" dirty="0"/>
              <a:t>메시지 출력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9379E-40FC-9225-545C-ECDDDA1BEB37}"/>
              </a:ext>
            </a:extLst>
          </p:cNvPr>
          <p:cNvSpPr txBox="1"/>
          <p:nvPr/>
        </p:nvSpPr>
        <p:spPr>
          <a:xfrm>
            <a:off x="11223625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98E2F9-9FBF-3FA2-02F1-7D8CE8741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055" y="3898900"/>
            <a:ext cx="2704236" cy="5639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C610E-5E36-EC4E-CF24-ABAC8721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561" y="3886200"/>
            <a:ext cx="2597520" cy="56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8E27A-8B62-0666-C42F-E47173DA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8863E2-F6B0-DCD8-C5BC-E8BCD1A2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4734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5C93E-A9A2-ABED-8540-AA06F2E84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61506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ED9910-6575-438D-9792-6296BD1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D70E8-0369-2929-2EA5-795D9BF7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5C76C9-4FB2-8264-8B22-BAA08086996E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9934DFE-5B84-D637-1250-A199C12F2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9AA191C-988D-519B-3567-1513DFDE5D8C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6BFC1170-A41F-9136-5B7D-42A6974FC861}"/>
              </a:ext>
            </a:extLst>
          </p:cNvPr>
          <p:cNvSpPr txBox="1"/>
          <p:nvPr/>
        </p:nvSpPr>
        <p:spPr>
          <a:xfrm>
            <a:off x="1136650" y="831850"/>
            <a:ext cx="1189355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F9D92-048F-FDEA-2F5B-B36A39E882E0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5DB3E-49A8-AE9A-297F-3426AA301CB5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C1920-C653-F61F-EA7D-AE13A50DB77B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3FA0-C377-103F-9435-DDF15C912174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A0352D-72FB-0E1D-EE63-C50EF66CE9EC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399ED6-7349-49E1-BB77-52B3C12A22A3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71297-FED0-B728-98CB-20434E5DBA10}"/>
              </a:ext>
            </a:extLst>
          </p:cNvPr>
          <p:cNvSpPr txBox="1"/>
          <p:nvPr/>
        </p:nvSpPr>
        <p:spPr>
          <a:xfrm>
            <a:off x="6477000" y="2711450"/>
            <a:ext cx="55295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목록은 콘텐츠가 화면을 초과할 경우 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b="1" dirty="0"/>
              <a:t>    </a:t>
            </a:r>
            <a:r>
              <a:rPr lang="ko-KR" altLang="en-US" b="1" dirty="0"/>
              <a:t>수직 스크롤이 가능한 형태로 구현</a:t>
            </a:r>
            <a:r>
              <a:rPr lang="ko-KR" altLang="en-US" dirty="0"/>
              <a:t>되어 있음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추가에서 시간 설정 하면 제목 밑에 시간 출력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dirty="0"/>
              <a:t> </a:t>
            </a: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D9932-3CFD-DBC5-86DB-D67EF2FD9188}"/>
              </a:ext>
            </a:extLst>
          </p:cNvPr>
          <p:cNvSpPr txBox="1"/>
          <p:nvPr/>
        </p:nvSpPr>
        <p:spPr>
          <a:xfrm>
            <a:off x="12432649" y="3276084"/>
            <a:ext cx="502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각 할 일  클릭 시 제목</a:t>
            </a:r>
            <a:r>
              <a:rPr lang="en-US" altLang="ko-KR" dirty="0"/>
              <a:t>/</a:t>
            </a:r>
            <a:r>
              <a:rPr lang="ko-KR" altLang="en-US" dirty="0"/>
              <a:t>상세내용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B514-EF00-151B-B639-DB4EE28CF3D8}"/>
              </a:ext>
            </a:extLst>
          </p:cNvPr>
          <p:cNvSpPr txBox="1"/>
          <p:nvPr/>
        </p:nvSpPr>
        <p:spPr>
          <a:xfrm>
            <a:off x="2549456" y="3206234"/>
            <a:ext cx="151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초기 화면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9678E-E0C4-B4DF-6427-56A2C4CAC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700" y="3840480"/>
            <a:ext cx="2683198" cy="58671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7EBF03-9C45-75AE-582B-5F4EEA2CA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3792" y="3911600"/>
            <a:ext cx="2597283" cy="5721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910A-45E2-04EB-AF78-F2DFFC52B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183" y="3731136"/>
            <a:ext cx="2749023" cy="59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F618-0923-57B1-25A1-00ABD684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66D4A7-4EFA-C3F8-F5B4-50DBA215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8BB918-2B6D-23D0-0480-69799E47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55FA8F-42CB-5C91-DAFE-E6A5E3B3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7617CE-886B-365C-0D67-E3CD4A21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1643EE9-1344-CDCF-8071-CE415B03770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9C13501-8E02-5173-349D-13AA132DF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5DE8804-D84A-F8D6-2888-9BC0EE53DF69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D8EB1B21-FDA4-33C0-2014-69FC6268B78E}"/>
              </a:ext>
            </a:extLst>
          </p:cNvPr>
          <p:cNvSpPr txBox="1"/>
          <p:nvPr/>
        </p:nvSpPr>
        <p:spPr>
          <a:xfrm>
            <a:off x="-12192" y="671512"/>
            <a:ext cx="154559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C1C235-946F-13EA-4806-F7E35FFD9862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F531F8-597B-E339-825C-5DECE2D583F4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8D6CA-B765-2305-2BB9-8F4A7F5CF676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3ADD9D-FBE6-D68E-4F52-04AF32C1193F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CCDFEA-52A7-0843-2B12-D110CCFF72C1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DCC801-B229-87C4-5E86-63BB95A0C38E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99EF2-E307-9AAA-24E0-1ECE1D9D0738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4BBBD-BC9D-5E1C-D549-AA837C6C793C}"/>
              </a:ext>
            </a:extLst>
          </p:cNvPr>
          <p:cNvSpPr txBox="1"/>
          <p:nvPr/>
        </p:nvSpPr>
        <p:spPr>
          <a:xfrm>
            <a:off x="1542859" y="25659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B372C-A0E5-45FA-D15E-60565C488218}"/>
              </a:ext>
            </a:extLst>
          </p:cNvPr>
          <p:cNvSpPr txBox="1"/>
          <p:nvPr/>
        </p:nvSpPr>
        <p:spPr>
          <a:xfrm>
            <a:off x="7899400" y="2616755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B1DFF2-527B-6336-9067-CC53790A5280}"/>
              </a:ext>
            </a:extLst>
          </p:cNvPr>
          <p:cNvSpPr txBox="1"/>
          <p:nvPr/>
        </p:nvSpPr>
        <p:spPr>
          <a:xfrm>
            <a:off x="13620026" y="2642569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FC3ADC-1B3D-8192-C0AF-70D31C964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3055719"/>
            <a:ext cx="2994908" cy="6006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64E2C-1B49-57E1-EDB9-BE7229571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641" y="3011901"/>
            <a:ext cx="2724530" cy="6050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9BA0C3-1909-839D-74D6-393101ADF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3011901"/>
            <a:ext cx="2715004" cy="60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8AD18-9A45-CCCF-F550-EFCD87E2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58B75-045C-831F-76F0-31917014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0C53C7-0DE4-1895-63FB-0959DCD6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016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1685A-77F5-524B-B28E-0E4F9918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287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0E6022-B5EA-4498-9175-B87DEF055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8224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2BAA28-8E74-E33B-3CC9-198C4775C7C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12EB8-CABB-D13B-FDB0-DD70C8FD1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D1A6B4-ABBB-F005-BFBC-E2C0EB1C156F}"/>
              </a:ext>
            </a:extLst>
          </p:cNvPr>
          <p:cNvSpPr txBox="1"/>
          <p:nvPr/>
        </p:nvSpPr>
        <p:spPr>
          <a:xfrm>
            <a:off x="1943100" y="37147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4F1862-FF95-1E80-56AE-957C93714414}"/>
              </a:ext>
            </a:extLst>
          </p:cNvPr>
          <p:cNvSpPr txBox="1"/>
          <p:nvPr/>
        </p:nvSpPr>
        <p:spPr>
          <a:xfrm>
            <a:off x="1143000" y="715963"/>
            <a:ext cx="15697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추가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)(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BB9BA-5A83-FE96-EF97-B4A30981F51C}"/>
              </a:ext>
            </a:extLst>
          </p:cNvPr>
          <p:cNvSpPr txBox="1"/>
          <p:nvPr/>
        </p:nvSpPr>
        <p:spPr>
          <a:xfrm>
            <a:off x="2051050" y="28384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C7A5A-C860-CDEB-CBDD-04C16D5C87F5}"/>
              </a:ext>
            </a:extLst>
          </p:cNvPr>
          <p:cNvSpPr txBox="1"/>
          <p:nvPr/>
        </p:nvSpPr>
        <p:spPr>
          <a:xfrm>
            <a:off x="2051050" y="36512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A1816-D928-EA63-4A7F-83950EBA7143}"/>
              </a:ext>
            </a:extLst>
          </p:cNvPr>
          <p:cNvSpPr txBox="1"/>
          <p:nvPr/>
        </p:nvSpPr>
        <p:spPr>
          <a:xfrm>
            <a:off x="2051050" y="45021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99B93-D12F-EA7F-2BC7-743D978333E4}"/>
              </a:ext>
            </a:extLst>
          </p:cNvPr>
          <p:cNvSpPr txBox="1"/>
          <p:nvPr/>
        </p:nvSpPr>
        <p:spPr>
          <a:xfrm>
            <a:off x="2051050" y="5295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149A8E-92FB-1DEF-71FD-67A82F2CA612}"/>
              </a:ext>
            </a:extLst>
          </p:cNvPr>
          <p:cNvSpPr txBox="1"/>
          <p:nvPr/>
        </p:nvSpPr>
        <p:spPr>
          <a:xfrm>
            <a:off x="2051050" y="60932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84D33-EBC7-ACAB-F54F-5D98DBE26DF7}"/>
              </a:ext>
            </a:extLst>
          </p:cNvPr>
          <p:cNvSpPr txBox="1"/>
          <p:nvPr/>
        </p:nvSpPr>
        <p:spPr>
          <a:xfrm>
            <a:off x="2051050" y="69405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ED992-9E72-9284-55BB-A4E6271F6A1A}"/>
              </a:ext>
            </a:extLst>
          </p:cNvPr>
          <p:cNvSpPr txBox="1"/>
          <p:nvPr/>
        </p:nvSpPr>
        <p:spPr>
          <a:xfrm>
            <a:off x="1295400" y="30557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BA7A-858E-5F66-744A-2B4B9826C1C5}"/>
              </a:ext>
            </a:extLst>
          </p:cNvPr>
          <p:cNvSpPr txBox="1"/>
          <p:nvPr/>
        </p:nvSpPr>
        <p:spPr>
          <a:xfrm>
            <a:off x="1711017" y="2459797"/>
            <a:ext cx="3417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수정 버튼 클릭</a:t>
            </a:r>
            <a:r>
              <a:rPr lang="en-US" altLang="ko-KR" dirty="0"/>
              <a:t> 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시간 수정 가능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3B413-27C6-0D7E-2317-387C055412C1}"/>
              </a:ext>
            </a:extLst>
          </p:cNvPr>
          <p:cNvSpPr txBox="1"/>
          <p:nvPr/>
        </p:nvSpPr>
        <p:spPr>
          <a:xfrm>
            <a:off x="5979540" y="2487182"/>
            <a:ext cx="6630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/>
              <a:t>메뉴에서 할 일 추가 클릭</a:t>
            </a:r>
            <a:r>
              <a:rPr lang="en-US" altLang="ko-KR" dirty="0"/>
              <a:t>)</a:t>
            </a:r>
          </a:p>
          <a:p>
            <a:pPr>
              <a:lnSpc>
                <a:spcPct val="99600"/>
              </a:lnSpc>
              <a:buClr>
                <a:srgbClr val="A0C0C7"/>
              </a:buClr>
            </a:pPr>
            <a:r>
              <a:rPr lang="en-US" altLang="ko-KR" b="0" i="0" u="none" strike="noStrike" dirty="0">
                <a:solidFill>
                  <a:srgbClr val="A0C0C7"/>
                </a:solidFill>
                <a:ea typeface="Hakgyoansim Jiugae R"/>
              </a:rPr>
              <a:t>    </a:t>
            </a:r>
            <a:r>
              <a:rPr lang="ko-KR" altLang="en-US" dirty="0"/>
              <a:t>시간 설정 안 할 시   시간</a:t>
            </a:r>
            <a:r>
              <a:rPr lang="en-US" altLang="ko-KR" dirty="0"/>
              <a:t> </a:t>
            </a:r>
            <a:r>
              <a:rPr lang="ko-KR" altLang="en-US" dirty="0"/>
              <a:t>표시 되는 곳에 시간 설정 안됨 표시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EC958-1905-F316-CA9D-F04E02F9A9C7}"/>
              </a:ext>
            </a:extLst>
          </p:cNvPr>
          <p:cNvSpPr txBox="1"/>
          <p:nvPr/>
        </p:nvSpPr>
        <p:spPr>
          <a:xfrm>
            <a:off x="12394108" y="2732980"/>
            <a:ext cx="489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할 일 </a:t>
            </a:r>
            <a:r>
              <a:rPr lang="en-US" altLang="ko-KR" dirty="0"/>
              <a:t>1 </a:t>
            </a:r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각 할 일에서 삭제 버튼 클릭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D26AEA-9865-5205-35D8-297D8B5C8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496" y="3227594"/>
            <a:ext cx="2669024" cy="5875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C29BAD-4679-89D6-052F-5DFB8A81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353" y="3195419"/>
            <a:ext cx="2718434" cy="59498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C69575-8F38-4123-1823-B337DE24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1458" y="3117850"/>
            <a:ext cx="2778911" cy="60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C4E9-3FE0-E903-D06F-C3A8A9E3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D01BE-7365-2D7C-6082-1734DDEF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EBB276-1573-1C64-90F2-0D5DADC2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5F83D8-DF2F-50C6-5326-B5DB53C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92B839-C729-2CE9-0399-E9DE52AC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AEECA9-A236-D74D-90D0-EB341996AE7C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B18F5CA-E36A-BA78-F941-A7CD868B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1BC3FD4-7278-0298-80BB-E7A0C7D3668F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6553997-4B87-4056-9035-FECA84800D6C}"/>
              </a:ext>
            </a:extLst>
          </p:cNvPr>
          <p:cNvSpPr txBox="1"/>
          <p:nvPr/>
        </p:nvSpPr>
        <p:spPr>
          <a:xfrm>
            <a:off x="1328928" y="681207"/>
            <a:ext cx="6824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13A43-01C4-23B0-97B8-98FAC5ABE19F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481E2-26AE-B1C2-1476-DAF523CFBDA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A9315-F986-303E-BE6E-7C8B08A7C43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7A295-CE32-34FF-519C-38E6535EA670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E3C4A-CD82-E53F-1E58-8E5DB83CE983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B90-B6D9-1D02-A9C4-C54BD8C3F677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21E70-62FB-E336-A779-64227A423B0C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F9EE4-7B3B-90DB-B19F-A6CE70DB2D1D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728C17-DAD1-8365-030C-FCE43FA0599B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D1B7-1CB8-1812-EBA2-7C8B94FBE039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198299-A32F-92FF-4892-A4C55B1D3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8ECF8C-176E-68F3-E789-0BD105889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24CA4-3662-D9B8-8E69-6660C6CA8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9778" y="3106322"/>
            <a:ext cx="2654144" cy="59539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2D0E2C6-10B7-CD9C-7B22-D46162885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3941" y="3106322"/>
            <a:ext cx="2642730" cy="59055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790736-A1BB-2177-C511-4BD377DFE8D5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57938-64D1-5BBC-23C4-D80B3F9540F4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2127AD-1450-CE5A-B688-1AE17DAC4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7F37-6F10-EE99-8A78-A421812B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3DA4BF-CD07-30B3-C0B9-02213060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E95C18-90FC-C2FE-9866-68E2A4C1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1D3D1B-908D-071F-AE78-F98C87EA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4C3DFA-0DDA-6D91-7E2F-1A637AEF3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34B7D21-B459-DE5D-2400-CF3D579E12C0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84E1243-A47D-7622-8ADC-7B51E29F6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8C97104-1873-70EE-F57F-B0090ED9BDE4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3DF9219-09AC-E552-B42C-326DF5CC8592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1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7BAC5-5D36-6452-BE9F-6890ACF84A3E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488565-50DB-B1A0-780E-994D8325BB31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C56F67-D1F9-4C39-017F-E86E5B0E0ED9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9E1F2-6C44-4870-61BF-DC94EAC107C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495357-40E4-A460-2042-A0ED2B4581D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137C6-0718-FFFC-BA46-EEDAC75FAFD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CFCE0-8369-D034-93A3-FF309D1DE539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1A211-7240-18B2-DBBE-99901BF59BA0}"/>
              </a:ext>
            </a:extLst>
          </p:cNvPr>
          <p:cNvSpPr txBox="1"/>
          <p:nvPr/>
        </p:nvSpPr>
        <p:spPr>
          <a:xfrm>
            <a:off x="7240698" y="2640052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A70F67-082B-3463-F58E-4940B2025401}"/>
              </a:ext>
            </a:extLst>
          </p:cNvPr>
          <p:cNvSpPr txBox="1"/>
          <p:nvPr/>
        </p:nvSpPr>
        <p:spPr>
          <a:xfrm>
            <a:off x="11082862" y="26193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31DB7-D173-0A0B-3C5E-9A5BBAE0E6B0}"/>
              </a:ext>
            </a:extLst>
          </p:cNvPr>
          <p:cNvSpPr txBox="1"/>
          <p:nvPr/>
        </p:nvSpPr>
        <p:spPr>
          <a:xfrm>
            <a:off x="14542171" y="2614637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2F6F5C-BEED-4B15-3964-C64C03ECD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727" y="3154771"/>
            <a:ext cx="2713664" cy="58570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B5234B-843C-AF2F-D011-FD0D07489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736" y="3161957"/>
            <a:ext cx="2723217" cy="59217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ABAB94-351F-24D8-8EB9-842851E5A2F1}"/>
              </a:ext>
            </a:extLst>
          </p:cNvPr>
          <p:cNvSpPr txBox="1"/>
          <p:nvPr/>
        </p:nvSpPr>
        <p:spPr>
          <a:xfrm>
            <a:off x="4513434" y="2676436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중에서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CE216-BC95-E95F-B5C7-47C8E82492CE}"/>
              </a:ext>
            </a:extLst>
          </p:cNvPr>
          <p:cNvSpPr txBox="1"/>
          <p:nvPr/>
        </p:nvSpPr>
        <p:spPr>
          <a:xfrm>
            <a:off x="2146787" y="27025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4D0DA2-BA95-7353-DC17-3B7E3DE30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E5C2F4-F0DF-2AD4-3245-7FE3BCA6F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307" y="3094072"/>
            <a:ext cx="2715004" cy="5925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B24CE6-BA0B-654C-81C8-9ED22620E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9584" y="3108361"/>
            <a:ext cx="273405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FB54-4E4E-7C41-8797-FB175862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6AE237-332E-F60A-D366-5269B916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31836-8202-60F9-EA1C-41B817DC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512351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2BF9D5-E5C3-DFED-BDA7-20FCC846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0F1F32-1751-B377-F6CC-C15A6470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84CB0A4-17B6-16E9-15F2-A8FAC3CAC93E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FB7AA2D-1B46-9762-5809-B5811A971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DB0B6DF-85D3-74CC-5DB9-2990EBA0B7E3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38A2A5C-7EDF-6665-6EEE-4056B5ACE4F3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화면 설계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2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2BAC1-82A7-B694-E47B-85EB934C5A05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9EC7D-C396-EEF0-EAD9-11ACD8AB7E50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C018AC-A0EF-CB20-D7BB-0354845E0F14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1023C-D088-22AE-FE2A-9AE6B7A4CD45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09FE5-1EB6-C93D-8B2D-FF178C0A77B2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495DD-3ACA-26A7-34B8-A23C3175EDF0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D1263-2EC2-C6D9-7D54-68C188FB15D6}"/>
              </a:ext>
            </a:extLst>
          </p:cNvPr>
          <p:cNvSpPr txBox="1"/>
          <p:nvPr/>
        </p:nvSpPr>
        <p:spPr>
          <a:xfrm>
            <a:off x="1295400" y="29922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DC167-D56A-186C-8D0E-187D670B2FD2}"/>
              </a:ext>
            </a:extLst>
          </p:cNvPr>
          <p:cNvSpPr txBox="1"/>
          <p:nvPr/>
        </p:nvSpPr>
        <p:spPr>
          <a:xfrm>
            <a:off x="7758325" y="2639697"/>
            <a:ext cx="3417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설정</a:t>
            </a:r>
            <a:r>
              <a:rPr lang="en-US" altLang="ko-KR" dirty="0"/>
              <a:t>(</a:t>
            </a:r>
            <a:r>
              <a:rPr lang="ko-KR" altLang="en-US" dirty="0"/>
              <a:t>중요한 일정 중에서</a:t>
            </a:r>
            <a:r>
              <a:rPr lang="en-US" altLang="ko-KR" dirty="0"/>
              <a:t>)</a:t>
            </a:r>
          </a:p>
          <a:p>
            <a:pPr lvl="0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 시간 설정 가능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11BA68-FC1B-585B-D3D2-74F730A53924}"/>
              </a:ext>
            </a:extLst>
          </p:cNvPr>
          <p:cNvSpPr txBox="1"/>
          <p:nvPr/>
        </p:nvSpPr>
        <p:spPr>
          <a:xfrm>
            <a:off x="11125147" y="2814213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할 일 전체 삭제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18BEA-C9B5-CD55-5DC5-817AF5AA88DB}"/>
              </a:ext>
            </a:extLst>
          </p:cNvPr>
          <p:cNvSpPr txBox="1"/>
          <p:nvPr/>
        </p:nvSpPr>
        <p:spPr>
          <a:xfrm>
            <a:off x="14542171" y="2852920"/>
            <a:ext cx="34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알림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92FB68-527F-4F5F-F969-9BF38BA1D394}"/>
              </a:ext>
            </a:extLst>
          </p:cNvPr>
          <p:cNvSpPr txBox="1"/>
          <p:nvPr/>
        </p:nvSpPr>
        <p:spPr>
          <a:xfrm>
            <a:off x="4423043" y="2510636"/>
            <a:ext cx="264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중요한 일정 설정</a:t>
            </a:r>
            <a:endParaRPr lang="en-US" altLang="ko-KR" dirty="0"/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/>
              <a:t>(</a:t>
            </a:r>
            <a:r>
              <a:rPr lang="ko-KR" altLang="en-US" dirty="0"/>
              <a:t>모든 일정 중에서 설정</a:t>
            </a:r>
            <a:r>
              <a:rPr lang="en-US" altLang="ko-KR" dirty="0"/>
              <a:t>)</a:t>
            </a:r>
          </a:p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8483FE-3EE8-EC6F-CC64-225184740BEB}"/>
              </a:ext>
            </a:extLst>
          </p:cNvPr>
          <p:cNvSpPr txBox="1"/>
          <p:nvPr/>
        </p:nvSpPr>
        <p:spPr>
          <a:xfrm>
            <a:off x="2146787" y="2702520"/>
            <a:ext cx="97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</a:t>
            </a:r>
            <a:endParaRPr lang="ko-KR" altLang="ko-KR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207F28D-A782-7F86-80E4-77C42B2C3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285" y="3265463"/>
            <a:ext cx="2700073" cy="5922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DF5842-F26E-8B9A-75A8-40A019E18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24115" y="3342951"/>
            <a:ext cx="2709963" cy="58448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65DBB8-D7BF-D404-613D-94500592E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947" y="3308686"/>
            <a:ext cx="2653560" cy="58414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F731E3-9882-B62F-4036-E3C63D4DD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351" y="3276131"/>
            <a:ext cx="2709962" cy="5925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170623-DA70-E348-2277-7A3F3DE6D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9051" y="3361552"/>
            <a:ext cx="2624125" cy="57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9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E8FEB-21F4-492B-6D1A-611A1C00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13A2FC-FACF-A5F8-744B-899CA577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75963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42CD54-95BB-C4F7-3D35-6FCCEE12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9CE64-0478-036E-7CB5-A1243FCB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B7935C-293C-D7E7-8362-01B370CE0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DB7A1C7-241E-7018-9BE6-86044CE0C253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3F724B6-8800-5A5D-B793-4910C9AF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6FFB982-20D0-ADD1-C217-ACCC9DF74EC7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B94FE6E-07F4-CA47-40F5-DBE3F10E6498}"/>
              </a:ext>
            </a:extLst>
          </p:cNvPr>
          <p:cNvSpPr txBox="1"/>
          <p:nvPr/>
        </p:nvSpPr>
        <p:spPr>
          <a:xfrm>
            <a:off x="1328928" y="681207"/>
            <a:ext cx="9110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56CDE-6A78-FFD7-BC33-F98E7BE6322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165C4-37BD-A1C6-A536-69390D58FCD2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A227F-D1BC-409B-B971-1B3AAF828478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46C316-8F8F-08F1-A61E-1D4F55A37D73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C4095-ABE3-DF9E-1049-796E10CB741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B98FF-4503-361E-FEEF-8240B300176A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2B024-EE91-EDD3-7555-E52978D46ECB}"/>
              </a:ext>
            </a:extLst>
          </p:cNvPr>
          <p:cNvSpPr txBox="1"/>
          <p:nvPr/>
        </p:nvSpPr>
        <p:spPr>
          <a:xfrm>
            <a:off x="1295400" y="2800383"/>
            <a:ext cx="7151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상단에 </a:t>
            </a:r>
            <a:r>
              <a:rPr lang="en-US" altLang="ko-KR" dirty="0"/>
              <a:t>"</a:t>
            </a:r>
            <a:r>
              <a:rPr lang="ko-KR" altLang="en-US" dirty="0"/>
              <a:t>오늘 머 하지</a:t>
            </a:r>
            <a:r>
              <a:rPr lang="en-US" altLang="ko-KR" dirty="0"/>
              <a:t>?" </a:t>
            </a:r>
            <a:r>
              <a:rPr lang="ko-KR" altLang="en-US" dirty="0"/>
              <a:t>타이틀 </a:t>
            </a:r>
            <a:r>
              <a:rPr lang="en-US" altLang="ko-KR" dirty="0"/>
              <a:t>+ </a:t>
            </a:r>
            <a:r>
              <a:rPr lang="ko-KR" altLang="en-US" dirty="0"/>
              <a:t>날짜 </a:t>
            </a:r>
            <a:r>
              <a:rPr lang="en-US" altLang="ko-KR" dirty="0"/>
              <a:t>+ </a:t>
            </a:r>
            <a:r>
              <a:rPr lang="ko-KR" altLang="en-US" dirty="0"/>
              <a:t>할 일 통계 표시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초기 화면은  할 일이 없다는  메시지 출력</a:t>
            </a:r>
            <a:endParaRPr lang="en-US" altLang="ko-KR" dirty="0"/>
          </a:p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카드엔 완료 체크여부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버튼이 있음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548FE-B151-DD77-9F48-006E2077244E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A7B43-30D2-0FF2-3ED5-D3CFC5674D21}"/>
              </a:ext>
            </a:extLst>
          </p:cNvPr>
          <p:cNvSpPr txBox="1"/>
          <p:nvPr/>
        </p:nvSpPr>
        <p:spPr>
          <a:xfrm>
            <a:off x="8582801" y="6253218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오늘 날짜</a:t>
            </a:r>
            <a:r>
              <a:rPr lang="en-US" altLang="ko-KR" dirty="0"/>
              <a:t>,</a:t>
            </a:r>
            <a:r>
              <a:rPr lang="ko-KR" altLang="en-US" dirty="0"/>
              <a:t>할  완료</a:t>
            </a:r>
            <a:r>
              <a:rPr lang="en-US" altLang="ko-KR" dirty="0"/>
              <a:t>/</a:t>
            </a:r>
            <a:r>
              <a:rPr lang="ko-KR" altLang="en-US" dirty="0"/>
              <a:t>미완료 개수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D6EC12-F784-50A1-43EA-3FDA46FB1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72" y="3759781"/>
            <a:ext cx="2966268" cy="57996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1C3FDD-1DE6-038E-AFEB-7FDFA788D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286" y="3335588"/>
            <a:ext cx="4473154" cy="23663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7FE418-16D6-FCD9-C55A-0300930B8DAF}"/>
              </a:ext>
            </a:extLst>
          </p:cNvPr>
          <p:cNvSpPr txBox="1"/>
          <p:nvPr/>
        </p:nvSpPr>
        <p:spPr>
          <a:xfrm>
            <a:off x="13317360" y="3951383"/>
            <a:ext cx="4600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ListView.separated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세로방향으로  나열함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F46C82D-B321-B081-EE25-EFD6BE72D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574" y="6742384"/>
            <a:ext cx="5226319" cy="21793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199858-E0AB-B157-896D-2350B4BBD6E9}"/>
              </a:ext>
            </a:extLst>
          </p:cNvPr>
          <p:cNvSpPr txBox="1"/>
          <p:nvPr/>
        </p:nvSpPr>
        <p:spPr>
          <a:xfrm>
            <a:off x="14044536" y="7417492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today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오늘 날짜</a:t>
            </a:r>
            <a:endParaRPr lang="en-US" altLang="ko-KR" dirty="0"/>
          </a:p>
          <a:p>
            <a:r>
              <a:rPr lang="en-US" altLang="ko-KR" dirty="0"/>
              <a:t>completed = </a:t>
            </a:r>
            <a:r>
              <a:rPr lang="ko-KR" altLang="en-US" dirty="0"/>
              <a:t> 완료 개수</a:t>
            </a:r>
            <a:endParaRPr lang="en-US" altLang="ko-KR" dirty="0"/>
          </a:p>
          <a:p>
            <a:r>
              <a:rPr lang="en-US" altLang="ko-KR" dirty="0"/>
              <a:t>incomplete = </a:t>
            </a:r>
            <a:r>
              <a:rPr lang="ko-KR" altLang="en-US" dirty="0"/>
              <a:t>미완료 개수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112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5A179-9F2A-DC68-45BB-D7C76C11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62E6ED-6EBD-322D-B96A-D9058006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484D2B-9A92-8FE7-79C8-9B24B5D8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7FDB2B-0B3C-A32A-21D8-80CC52B7B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477D8F-8462-E040-E32C-3C21C880C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86580EC-DBBB-9149-AE38-48B325121ADF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5C965E-5D34-2489-627F-DDB6A6A53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09707DA-6280-0601-009E-E2F3F69AEC69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89CFB93-48F0-A2FE-C704-E15DC78E2F7F}"/>
              </a:ext>
            </a:extLst>
          </p:cNvPr>
          <p:cNvSpPr txBox="1"/>
          <p:nvPr/>
        </p:nvSpPr>
        <p:spPr>
          <a:xfrm>
            <a:off x="1328928" y="681207"/>
            <a:ext cx="142158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상세 보기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4F018D-4343-2A62-12C3-915CD61CE54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69CCD-80B3-9853-CF60-657CEA0495EA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05657-9812-9777-6B33-119954047A7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ABACD-86AE-C3E6-E6A6-EDADC13B91F7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1C2E3-356B-A992-C688-21F52AE5706C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F736D7-41C7-4166-A796-7AE7D6DC71EC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02A65-606A-FCC3-3F7E-D0A0A71CAF40}"/>
              </a:ext>
            </a:extLst>
          </p:cNvPr>
          <p:cNvSpPr txBox="1"/>
          <p:nvPr/>
        </p:nvSpPr>
        <p:spPr>
          <a:xfrm>
            <a:off x="1295400" y="2800383"/>
            <a:ext cx="715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 클릭 시 상세 내용 보기</a:t>
            </a:r>
            <a:r>
              <a:rPr lang="en-US" altLang="ko-KR" dirty="0"/>
              <a:t>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79320-09A2-A42D-9C07-FCA525E0662B}"/>
              </a:ext>
            </a:extLst>
          </p:cNvPr>
          <p:cNvSpPr txBox="1"/>
          <p:nvPr/>
        </p:nvSpPr>
        <p:spPr>
          <a:xfrm>
            <a:off x="8573770" y="279631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할 일 리스트 표시</a:t>
            </a:r>
            <a:r>
              <a:rPr lang="en-US" altLang="ko-KR" dirty="0"/>
              <a:t>(</a:t>
            </a:r>
            <a:r>
              <a:rPr lang="ko-KR" altLang="en-US" dirty="0"/>
              <a:t>없으면  안내 메시지 출력</a:t>
            </a:r>
            <a:r>
              <a:rPr lang="en-US" altLang="ko-KR" dirty="0"/>
              <a:t>, </a:t>
            </a:r>
            <a:r>
              <a:rPr lang="ko-KR" altLang="en-US" dirty="0"/>
              <a:t>있으면 리스트 나열함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6B1F7-0A13-E800-E34B-36128922AF0F}"/>
              </a:ext>
            </a:extLst>
          </p:cNvPr>
          <p:cNvSpPr txBox="1"/>
          <p:nvPr/>
        </p:nvSpPr>
        <p:spPr>
          <a:xfrm>
            <a:off x="13093789" y="3534351"/>
            <a:ext cx="4600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_</a:t>
            </a:r>
            <a:r>
              <a:rPr lang="en-US" altLang="ko-KR" dirty="0" err="1">
                <a:solidFill>
                  <a:srgbClr val="FF0000"/>
                </a:solidFill>
              </a:rPr>
              <a:t>scrollController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-&gt;</a:t>
            </a:r>
            <a:r>
              <a:rPr lang="ko-KR" altLang="en-US" dirty="0" err="1"/>
              <a:t>스크롤바랑</a:t>
            </a:r>
            <a:r>
              <a:rPr lang="ko-KR" altLang="en-US" dirty="0"/>
              <a:t> 스크롤 가능한 창을 연결해주는 역할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스크롤위치를 조종하는 리모컨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C6A701-8F4E-0BB0-033B-A78FBEB4ED20}"/>
              </a:ext>
            </a:extLst>
          </p:cNvPr>
          <p:cNvSpPr txBox="1"/>
          <p:nvPr/>
        </p:nvSpPr>
        <p:spPr>
          <a:xfrm>
            <a:off x="13798399" y="6650442"/>
            <a:ext cx="3041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SingleChildScrollerView</a:t>
            </a:r>
            <a:r>
              <a:rPr lang="en-US" altLang="ko-KR" dirty="0"/>
              <a:t> -&gt;</a:t>
            </a:r>
          </a:p>
          <a:p>
            <a:r>
              <a:rPr lang="ko-KR" altLang="en-US" dirty="0"/>
              <a:t>내용이 넘칠 경우 내부에서 스크롤되는 위젯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스크롤이 일어나는 주체</a:t>
            </a:r>
            <a:r>
              <a:rPr lang="en-US" altLang="ko-KR" dirty="0"/>
              <a:t>_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B0A8C9-3E07-FD38-5A43-3F61AB42B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756" y="3335588"/>
            <a:ext cx="3035456" cy="58200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2D1D4B-269B-6F54-56F8-E22E407FB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311509"/>
            <a:ext cx="4239514" cy="1462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12D825-F99C-FC4D-AA68-2259B5275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906" y="5849094"/>
            <a:ext cx="5010580" cy="2683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514C1-9CA5-4AE4-0F50-0E9D23BDC1AB}"/>
              </a:ext>
            </a:extLst>
          </p:cNvPr>
          <p:cNvSpPr txBox="1"/>
          <p:nvPr/>
        </p:nvSpPr>
        <p:spPr>
          <a:xfrm>
            <a:off x="8543290" y="5299529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내용 표시</a:t>
            </a:r>
            <a:r>
              <a:rPr lang="en-US" altLang="ko-KR" dirty="0"/>
              <a:t>(</a:t>
            </a:r>
            <a:r>
              <a:rPr lang="ko-KR" altLang="en-US" dirty="0"/>
              <a:t>스크롤 박스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00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CAB61-66AE-91F6-0360-FEF8F36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17E2F3-0173-FE6B-30EA-E80F3CFB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336925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3D835-3DF0-72C5-C52A-B4B0862A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78105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C4B2E3-9F01-608F-2500-15F80544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A8CA62-C21F-1393-64B3-9797296A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C741A84-DD13-ACC5-39A7-ADB3AF30F06B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421BE8-FBA8-5289-2B86-9B0E95A5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70C39E9-2575-594A-9D90-63E804BA00E7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5391F85-F58F-4352-0677-68BA3DB39479}"/>
              </a:ext>
            </a:extLst>
          </p:cNvPr>
          <p:cNvSpPr txBox="1"/>
          <p:nvPr/>
        </p:nvSpPr>
        <p:spPr>
          <a:xfrm>
            <a:off x="558800" y="863600"/>
            <a:ext cx="4622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목차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AF03B43-345D-7B73-A55C-91CF4B5C1C6E}"/>
              </a:ext>
            </a:extLst>
          </p:cNvPr>
          <p:cNvSpPr txBox="1"/>
          <p:nvPr/>
        </p:nvSpPr>
        <p:spPr>
          <a:xfrm>
            <a:off x="1905000" y="3079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8E2E-589B-4240-0CC6-E2D24D85FFAC}"/>
              </a:ext>
            </a:extLst>
          </p:cNvPr>
          <p:cNvSpPr txBox="1"/>
          <p:nvPr/>
        </p:nvSpPr>
        <p:spPr>
          <a:xfrm>
            <a:off x="1905000" y="4031488"/>
            <a:ext cx="3352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21A21A25-3F88-52C8-C71B-0C15A7729E04}"/>
              </a:ext>
            </a:extLst>
          </p:cNvPr>
          <p:cNvSpPr txBox="1"/>
          <p:nvPr/>
        </p:nvSpPr>
        <p:spPr>
          <a:xfrm>
            <a:off x="1943100" y="4975225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F33593D-FF40-84C1-7BDB-0D783C1A85A3}"/>
              </a:ext>
            </a:extLst>
          </p:cNvPr>
          <p:cNvSpPr txBox="1"/>
          <p:nvPr/>
        </p:nvSpPr>
        <p:spPr>
          <a:xfrm>
            <a:off x="1964436" y="6741287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5D60802-22D5-370C-79DF-BA1FA5E82CB5}"/>
              </a:ext>
            </a:extLst>
          </p:cNvPr>
          <p:cNvSpPr txBox="1"/>
          <p:nvPr/>
        </p:nvSpPr>
        <p:spPr>
          <a:xfrm>
            <a:off x="1943100" y="7693025"/>
            <a:ext cx="419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화면 설계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C82AFF-73BB-E99B-EC9C-FCD71947448A}"/>
              </a:ext>
            </a:extLst>
          </p:cNvPr>
          <p:cNvSpPr txBox="1"/>
          <p:nvPr/>
        </p:nvSpPr>
        <p:spPr>
          <a:xfrm>
            <a:off x="1965608" y="5915826"/>
            <a:ext cx="6797392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F297-717E-6AF4-E2B1-CBB1DEDE6720}"/>
              </a:ext>
            </a:extLst>
          </p:cNvPr>
          <p:cNvSpPr txBox="1"/>
          <p:nvPr/>
        </p:nvSpPr>
        <p:spPr>
          <a:xfrm>
            <a:off x="1905000" y="8679688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기능 구현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B6DDE-D7FA-7620-5C32-9FD304EA18AA}"/>
              </a:ext>
            </a:extLst>
          </p:cNvPr>
          <p:cNvSpPr txBox="1"/>
          <p:nvPr/>
        </p:nvSpPr>
        <p:spPr>
          <a:xfrm>
            <a:off x="9207500" y="3029585"/>
            <a:ext cx="6172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메뉴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 페이지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b="0" i="0" u="none" strike="noStrike" dirty="0">
                <a:solidFill>
                  <a:srgbClr val="A0C0C7"/>
                </a:solidFill>
                <a:ea typeface="Hakgyoansim Jiugae R"/>
              </a:rPr>
              <a:t>기능 구현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356156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6804-D1DE-B0BE-54AE-872C64F8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F34BE6-6BAC-267F-D0FD-A3FA669D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8310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FBB8C3-21D3-644F-2C1F-1FCE19A3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" y="51582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9E3185-3599-D7F9-A156-5D3DDF4C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A4C76C7-4E4F-2494-F145-8C467351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25ABBC1-41F2-EBA7-B655-F98BC10EC82D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7F2DCF-3073-3CDC-1CA8-12F700BBF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00" y="759968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C799E1B-ED00-6A4D-7232-7C42E3141896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EAA5880-D4A0-D92B-EE36-B6BC4D8BC363}"/>
              </a:ext>
            </a:extLst>
          </p:cNvPr>
          <p:cNvSpPr txBox="1"/>
          <p:nvPr/>
        </p:nvSpPr>
        <p:spPr>
          <a:xfrm>
            <a:off x="1328928" y="681207"/>
            <a:ext cx="145206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수정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,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삭제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CE587-A24B-884B-F572-533ED8923969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70F2D-3AB7-FBEF-2F4F-4B048FBFB01B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47DC7-EFEC-43BA-5C6A-2D9E873F3C07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2464A-A8EE-37EB-0561-40BA75AA561F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254C02-6337-E5F1-B56C-99E91FA0D961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3CBFA0-43A7-73CA-7DB6-63EE09785758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9A048-9466-B85E-5BC3-231309A85F70}"/>
              </a:ext>
            </a:extLst>
          </p:cNvPr>
          <p:cNvSpPr txBox="1"/>
          <p:nvPr/>
        </p:nvSpPr>
        <p:spPr>
          <a:xfrm>
            <a:off x="872575" y="2800383"/>
            <a:ext cx="7151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각 할 일에서 수정 버튼 </a:t>
            </a:r>
            <a:r>
              <a:rPr lang="ko-KR" altLang="en-US" dirty="0" err="1"/>
              <a:t>클릭시</a:t>
            </a:r>
            <a:r>
              <a:rPr lang="ko-KR" altLang="en-US" dirty="0"/>
              <a:t> 해당 할 일 수정 가능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9AAEC-0D17-7DAE-47ED-143C9D573C86}"/>
              </a:ext>
            </a:extLst>
          </p:cNvPr>
          <p:cNvSpPr txBox="1"/>
          <p:nvPr/>
        </p:nvSpPr>
        <p:spPr>
          <a:xfrm>
            <a:off x="4583295" y="3327664"/>
            <a:ext cx="9281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시간 수정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showTimePicker</a:t>
            </a:r>
            <a:r>
              <a:rPr lang="en-US" altLang="ko-KR" dirty="0">
                <a:solidFill>
                  <a:srgbClr val="C00000"/>
                </a:solidFill>
              </a:rPr>
              <a:t>() -&gt; </a:t>
            </a:r>
            <a:r>
              <a:rPr lang="en-US" altLang="ko-KR" dirty="0"/>
              <a:t>flutter</a:t>
            </a:r>
            <a:r>
              <a:rPr lang="ko-KR" altLang="en-US" dirty="0"/>
              <a:t>에서 제공하는 기본 시간 선택 다이얼로그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latin typeface="Hakgyoansim Jiugae R"/>
                <a:ea typeface="Hakgyoansim Jiugae R"/>
              </a:rPr>
              <a:t>※</a:t>
            </a:r>
            <a:r>
              <a:rPr lang="ko-KR" altLang="en-US" dirty="0"/>
              <a:t>  사용자가 시간을 선택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selectedTim</a:t>
            </a:r>
            <a:r>
              <a:rPr lang="en-US" altLang="ko-KR" dirty="0" err="1"/>
              <a:t>e</a:t>
            </a:r>
            <a:r>
              <a:rPr lang="ko-KR" altLang="en-US" dirty="0"/>
              <a:t>에 저장됨 </a:t>
            </a:r>
            <a:r>
              <a:rPr lang="en-US" altLang="ko-KR" dirty="0"/>
              <a:t>-&gt;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ko-KR" altLang="en-US" dirty="0"/>
              <a:t>로 감싸 수정된 시간 반영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D745D-FC52-1C0C-4B76-988F6DEF142F}"/>
              </a:ext>
            </a:extLst>
          </p:cNvPr>
          <p:cNvSpPr txBox="1"/>
          <p:nvPr/>
        </p:nvSpPr>
        <p:spPr>
          <a:xfrm>
            <a:off x="8024224" y="4020582"/>
            <a:ext cx="460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86A52-0BCF-64D6-D88B-A97E00F26640}"/>
              </a:ext>
            </a:extLst>
          </p:cNvPr>
          <p:cNvSpPr txBox="1"/>
          <p:nvPr/>
        </p:nvSpPr>
        <p:spPr>
          <a:xfrm>
            <a:off x="4517239" y="6929415"/>
            <a:ext cx="928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수정 버튼 눌렀을 때 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A0667-3A19-50D6-682E-76FD3AEE3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389" y="3676982"/>
            <a:ext cx="2966553" cy="5719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28A98D-E4CA-B55E-D714-658AD9D7F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662" y="4137138"/>
            <a:ext cx="3221210" cy="2513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0F9206-B289-97AE-1519-C32574385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981" y="7533048"/>
            <a:ext cx="3628630" cy="20167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7B00E5-B059-555F-88D6-191F3DBAF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5439" y="4247309"/>
            <a:ext cx="2768742" cy="53215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D5FCCB0-BA51-508E-78FE-2C0D3F7A7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25442" y="6382636"/>
            <a:ext cx="4471076" cy="23686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4689E6-0BE1-9F6B-02D7-CEAB1DB27542}"/>
              </a:ext>
            </a:extLst>
          </p:cNvPr>
          <p:cNvSpPr txBox="1"/>
          <p:nvPr/>
        </p:nvSpPr>
        <p:spPr>
          <a:xfrm>
            <a:off x="11597140" y="5025235"/>
            <a:ext cx="5481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 삭제 버튼 눌렀을 때 처리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onPressed</a:t>
            </a:r>
            <a:r>
              <a:rPr lang="en-US" altLang="ko-KR" dirty="0">
                <a:solidFill>
                  <a:srgbClr val="C00000"/>
                </a:solidFill>
              </a:rPr>
              <a:t>: () =&gt; </a:t>
            </a:r>
            <a:r>
              <a:rPr lang="en-US" altLang="ko-KR" dirty="0" err="1">
                <a:solidFill>
                  <a:srgbClr val="C00000"/>
                </a:solidFill>
              </a:rPr>
              <a:t>setState</a:t>
            </a:r>
            <a:r>
              <a:rPr lang="en-US" altLang="ko-KR" dirty="0">
                <a:solidFill>
                  <a:srgbClr val="C00000"/>
                </a:solidFill>
              </a:rPr>
              <a:t>(() =&gt; </a:t>
            </a:r>
            <a:r>
              <a:rPr lang="en-US" altLang="ko-KR" dirty="0" err="1">
                <a:solidFill>
                  <a:srgbClr val="C00000"/>
                </a:solidFill>
              </a:rPr>
              <a:t>tasks.removeAt</a:t>
            </a:r>
            <a:r>
              <a:rPr lang="en-US" altLang="ko-KR" dirty="0">
                <a:solidFill>
                  <a:srgbClr val="C00000"/>
                </a:solidFill>
              </a:rPr>
              <a:t>(index)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사용자가 버튼을 누르면 할 일 을 지우고     </a:t>
            </a:r>
            <a:r>
              <a:rPr lang="en-US" altLang="ko-KR" dirty="0"/>
              <a:t> </a:t>
            </a:r>
            <a:r>
              <a:rPr lang="ko-KR" altLang="en-US" dirty="0"/>
              <a:t>화면을 다시 그림</a:t>
            </a:r>
          </a:p>
        </p:txBody>
      </p:sp>
    </p:spTree>
    <p:extLst>
      <p:ext uri="{BB962C8B-B14F-4D97-AF65-F5344CB8AC3E}">
        <p14:creationId xmlns:p14="http://schemas.microsoft.com/office/powerpoint/2010/main" val="324605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4815-4E55-EB5A-9DB9-3193E9F6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BE5D3E-1E96-7C48-95AB-5E9FBAA1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A4404F-0CE2-C548-06CB-1D8616E3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6096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ABD4A2-F663-04EF-3EDB-7CAB308EA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AE9D64-3BEE-1841-8C24-D8DEEC85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F03869E-F45C-0791-B7BE-963A847C4E81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603DD2-B69D-1A71-37E6-2FECDCEEC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B520661-D40A-C1FD-5D9A-42243789812E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B92BBBA-BBFC-E7CA-884B-2BDFF91FD5AF}"/>
              </a:ext>
            </a:extLst>
          </p:cNvPr>
          <p:cNvSpPr txBox="1"/>
          <p:nvPr/>
        </p:nvSpPr>
        <p:spPr>
          <a:xfrm>
            <a:off x="1328928" y="681207"/>
            <a:ext cx="12539472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메인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 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48D0F-AEB2-9DCC-CA05-EDA0D9CC8471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A76D8-5672-C406-3FB6-7834CEF77103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3E171-912C-97C4-7F7F-8E389DA2A833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694D0-F048-3976-F789-D51986C2B2AD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C7848E-F5F0-08D6-2B48-E8818BC2435E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86E8-FC1E-B163-132B-2999C5F5A296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86B6F-FBC4-AF53-55A8-10795E5572EA}"/>
              </a:ext>
            </a:extLst>
          </p:cNvPr>
          <p:cNvSpPr txBox="1"/>
          <p:nvPr/>
        </p:nvSpPr>
        <p:spPr>
          <a:xfrm>
            <a:off x="1295400" y="299221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메인 페이지에서 메뉴 아이콘 클릭 시 사이드 메뉴 나옴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653B16-0A84-8EE6-06C2-5DF878420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314" y="3852049"/>
            <a:ext cx="4664535" cy="4720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A4979B-FDBE-2CDB-72BB-AA575FED3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523" y="3715258"/>
            <a:ext cx="2635385" cy="509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B47CA7-4577-6102-D6F6-775E56B7B41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1185E-09AF-01A5-CB21-4AD70EA94CDA}"/>
              </a:ext>
            </a:extLst>
          </p:cNvPr>
          <p:cNvSpPr txBox="1"/>
          <p:nvPr/>
        </p:nvSpPr>
        <p:spPr>
          <a:xfrm>
            <a:off x="13149840" y="5460305"/>
            <a:ext cx="3690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ListTile</a:t>
            </a:r>
            <a:r>
              <a:rPr lang="en-US" altLang="ko-KR" dirty="0">
                <a:solidFill>
                  <a:srgbClr val="C00000"/>
                </a:solidFill>
              </a:rPr>
              <a:t>()</a:t>
            </a:r>
            <a:r>
              <a:rPr lang="en-US" altLang="ko-KR" dirty="0"/>
              <a:t> -&gt; </a:t>
            </a:r>
            <a:r>
              <a:rPr lang="ko-KR" altLang="en-US" dirty="0"/>
              <a:t>리스트에서  한 </a:t>
            </a:r>
            <a:r>
              <a:rPr lang="ko-KR" altLang="en-US" dirty="0" err="1"/>
              <a:t>줄짜리</a:t>
            </a:r>
            <a:r>
              <a:rPr lang="ko-KR" altLang="en-US" dirty="0"/>
              <a:t> 메뉴 버튼을 만들 때 쓰는 위젯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C00000"/>
                </a:solidFill>
              </a:rPr>
              <a:t>Diveder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en-US" altLang="ko-KR" dirty="0"/>
              <a:t>-&gt; </a:t>
            </a:r>
            <a:r>
              <a:rPr lang="ko-KR" altLang="en-US" dirty="0"/>
              <a:t>각 항목들 사이를 구분해주는 얇은 선</a:t>
            </a:r>
          </a:p>
        </p:txBody>
      </p:sp>
    </p:spTree>
    <p:extLst>
      <p:ext uri="{BB962C8B-B14F-4D97-AF65-F5344CB8AC3E}">
        <p14:creationId xmlns:p14="http://schemas.microsoft.com/office/powerpoint/2010/main" val="189322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B8CC-C97D-DC9E-865B-A897E54ED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5020E7-55BD-B207-D469-19B6ABCA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-344805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372129-E729-B130-7E08-57243966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6253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0676A0-D23F-6595-D52D-F21C181B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36525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974EEB0-4EAE-B808-0063-39A28C2D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175895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9A354DB-6585-0CBF-EC2F-EEB4C7397E25}"/>
              </a:ext>
            </a:extLst>
          </p:cNvPr>
          <p:cNvSpPr txBox="1"/>
          <p:nvPr/>
        </p:nvSpPr>
        <p:spPr>
          <a:xfrm rot="5400000">
            <a:off x="16319500" y="807085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D8FABB-19F1-A0EE-05E7-33B770DC2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58825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386F4D5-79E1-E10A-EF2B-084F6B5B9C08}"/>
              </a:ext>
            </a:extLst>
          </p:cNvPr>
          <p:cNvSpPr txBox="1"/>
          <p:nvPr/>
        </p:nvSpPr>
        <p:spPr>
          <a:xfrm>
            <a:off x="1943100" y="365125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0A3915E-0098-6A68-0109-F4DAAAD022FF}"/>
              </a:ext>
            </a:extLst>
          </p:cNvPr>
          <p:cNvSpPr txBox="1"/>
          <p:nvPr/>
        </p:nvSpPr>
        <p:spPr>
          <a:xfrm>
            <a:off x="-497286" y="740323"/>
            <a:ext cx="17475200" cy="1400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메뉴 페이지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기능  구현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) -&gt;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할 일 추가  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B1DEE-5214-271E-F604-75D2C13929A8}"/>
              </a:ext>
            </a:extLst>
          </p:cNvPr>
          <p:cNvSpPr txBox="1"/>
          <p:nvPr/>
        </p:nvSpPr>
        <p:spPr>
          <a:xfrm>
            <a:off x="2051050" y="27749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9AB52-7045-6D1C-B996-B81FF714D01D}"/>
              </a:ext>
            </a:extLst>
          </p:cNvPr>
          <p:cNvSpPr txBox="1"/>
          <p:nvPr/>
        </p:nvSpPr>
        <p:spPr>
          <a:xfrm>
            <a:off x="2051050" y="358775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4456D7-A785-BE7E-1F6C-A1132F3B348E}"/>
              </a:ext>
            </a:extLst>
          </p:cNvPr>
          <p:cNvSpPr txBox="1"/>
          <p:nvPr/>
        </p:nvSpPr>
        <p:spPr>
          <a:xfrm>
            <a:off x="2051050" y="44386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ACC3D-4D73-9F1F-851E-25F6CED33DCB}"/>
              </a:ext>
            </a:extLst>
          </p:cNvPr>
          <p:cNvSpPr txBox="1"/>
          <p:nvPr/>
        </p:nvSpPr>
        <p:spPr>
          <a:xfrm>
            <a:off x="2051050" y="52324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3C14F-968F-531D-9FFA-6E626B3F466A}"/>
              </a:ext>
            </a:extLst>
          </p:cNvPr>
          <p:cNvSpPr txBox="1"/>
          <p:nvPr/>
        </p:nvSpPr>
        <p:spPr>
          <a:xfrm>
            <a:off x="2051050" y="602977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5F1FB1-C60E-0D56-86BB-8F36C1D1A583}"/>
              </a:ext>
            </a:extLst>
          </p:cNvPr>
          <p:cNvSpPr txBox="1"/>
          <p:nvPr/>
        </p:nvSpPr>
        <p:spPr>
          <a:xfrm>
            <a:off x="2051050" y="687705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  <a:buClr>
                <a:srgbClr val="A0C0C7"/>
              </a:buClr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B1AE4-A916-77A4-FEF7-71679823EB9D}"/>
              </a:ext>
            </a:extLst>
          </p:cNvPr>
          <p:cNvSpPr txBox="1"/>
          <p:nvPr/>
        </p:nvSpPr>
        <p:spPr>
          <a:xfrm>
            <a:off x="1282700" y="3130034"/>
            <a:ext cx="557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akgyoansim Jiugae R"/>
                <a:ea typeface="Hakgyoansim Jiugae R"/>
              </a:rPr>
              <a:t>※ </a:t>
            </a:r>
            <a:r>
              <a:rPr lang="ko-KR" altLang="en-US" dirty="0"/>
              <a:t>메뉴에서 할 일 추가 클릭 시 새로운 할 일 추가 가능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ko-KR" altLang="en-US" dirty="0"/>
              <a:t>제목 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 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7C61D-A843-1F35-A3B8-6E76F3EE244B}"/>
              </a:ext>
            </a:extLst>
          </p:cNvPr>
          <p:cNvSpPr txBox="1"/>
          <p:nvPr/>
        </p:nvSpPr>
        <p:spPr>
          <a:xfrm>
            <a:off x="13512123" y="5430815"/>
            <a:ext cx="22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BE12F-1E67-202F-1884-74FA8E047EAA}"/>
              </a:ext>
            </a:extLst>
          </p:cNvPr>
          <p:cNvSpPr txBox="1"/>
          <p:nvPr/>
        </p:nvSpPr>
        <p:spPr>
          <a:xfrm>
            <a:off x="13149840" y="5460305"/>
            <a:ext cx="3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E90573-C012-BA08-22E8-A28A4A618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931920"/>
            <a:ext cx="2996895" cy="57632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FBE53B-23ED-F486-ED7F-2B12B837D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647" y="4087265"/>
            <a:ext cx="2705239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03DC-5F76-A9AA-F989-4EF89F0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96B8D6-7ED4-246D-78B9-798BDB69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3CDBA6-7115-2FCE-0F31-487F7AE7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3A10EC-423D-9121-6E06-ED0868A4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4DC92-0551-B4BC-5AF3-544C61D5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80088B8-35AD-B3EB-859A-228E97C12D55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B1F496-8323-C414-CBDC-661F4771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BBFB5D0-1B7C-B816-A409-73CB486EBD0A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FA98DF36-D035-F69F-88D5-13A7E59304F9}"/>
              </a:ext>
            </a:extLst>
          </p:cNvPr>
          <p:cNvSpPr txBox="1"/>
          <p:nvPr/>
        </p:nvSpPr>
        <p:spPr>
          <a:xfrm>
            <a:off x="1447800" y="863600"/>
            <a:ext cx="6540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프로젝트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개요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00F972F-075C-FA2A-B680-32972D88C74C}"/>
              </a:ext>
            </a:extLst>
          </p:cNvPr>
          <p:cNvSpPr txBox="1"/>
          <p:nvPr/>
        </p:nvSpPr>
        <p:spPr>
          <a:xfrm>
            <a:off x="1968500" y="2870200"/>
            <a:ext cx="643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명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: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오늘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머</a:t>
            </a:r>
            <a:r>
              <a:rPr lang="en-US" altLang="ko-KR" sz="48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?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170E54B-5DDA-7CF8-84FB-7F1BF9904F1F}"/>
              </a:ext>
            </a:extLst>
          </p:cNvPr>
          <p:cNvSpPr txBox="1"/>
          <p:nvPr/>
        </p:nvSpPr>
        <p:spPr>
          <a:xfrm>
            <a:off x="1885950" y="4318000"/>
            <a:ext cx="14439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사용자가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하루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동안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해야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기록하고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,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수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있도록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하여</a:t>
            </a:r>
          </a:p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자기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관리와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생산성을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높이는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데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도움을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주는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간단한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모바일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애플리케이션을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구현한다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AC7D-D2DA-793A-DF41-AFF85D2C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890EF1-3EB7-5947-431E-C4B675A5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909C6-12FD-856A-72D4-B1DDA4CA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B00C5-5E1C-297D-C3BE-E55AFB49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F5334E-7D95-E101-07D4-CA6D0D63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89A297-4FDA-C65B-176B-8A64CFAB10B0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4C499D-C04E-42F7-BE7D-E9E8C184F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4CA2425-E074-D2C6-9D1C-0902F1C53121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C4AB63-7F69-A4FB-5EA8-AB7CFB092A62}"/>
              </a:ext>
            </a:extLst>
          </p:cNvPr>
          <p:cNvSpPr txBox="1"/>
          <p:nvPr/>
        </p:nvSpPr>
        <p:spPr>
          <a:xfrm>
            <a:off x="1492250" y="952500"/>
            <a:ext cx="501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>
                <a:solidFill>
                  <a:srgbClr val="A0C0C7"/>
                </a:solidFill>
                <a:ea typeface="Hakgyoansim Jiugae R"/>
              </a:rPr>
              <a:t>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C6F23-A269-84A4-59E4-9CEDE79838CF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07E25-9F8D-2A13-9702-CDE5F34FDDD3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87B22-2749-947D-BD84-9F60D76D8553}"/>
              </a:ext>
            </a:extLst>
          </p:cNvPr>
          <p:cNvSpPr txBox="1"/>
          <p:nvPr/>
        </p:nvSpPr>
        <p:spPr>
          <a:xfrm>
            <a:off x="2051050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32A9D-3A4D-B9CB-92AD-362530E4DF23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86A43-ECC5-4C00-27F1-457C3335BCC9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37853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18C1-079D-55E1-957D-49A65E62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9D01B9-45CC-5A2C-5BCE-2FCF1A2E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15795A-1939-8700-5DF4-C9EAF8FF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33845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450DFA-8DCC-6EDD-BC32-170D5C48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CD4669-1E8A-2423-B337-4B43CED8A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56BC3E9-6911-14FA-A910-735018AC2963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05D1975-862B-3F08-03B1-C718676DF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500DB8B-A451-6BB1-C514-14035C0CF3F2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1AA7EE6-6BE2-A14D-64F7-26BF6C479CA4}"/>
              </a:ext>
            </a:extLst>
          </p:cNvPr>
          <p:cNvSpPr txBox="1"/>
          <p:nvPr/>
        </p:nvSpPr>
        <p:spPr>
          <a:xfrm>
            <a:off x="1492250" y="952500"/>
            <a:ext cx="76517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주요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기능</a:t>
            </a:r>
            <a:r>
              <a:rPr lang="en-US" altLang="ko-KR" sz="7200" b="0" i="0" u="none" strike="noStrike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7200" b="0" i="0" u="none" strike="noStrike" dirty="0" err="1">
                <a:solidFill>
                  <a:srgbClr val="A0C0C7"/>
                </a:solidFill>
                <a:ea typeface="Hakgyoansim Jiugae R"/>
              </a:rPr>
              <a:t>리비전</a:t>
            </a:r>
            <a:r>
              <a:rPr lang="ko-KR" altLang="en-US" sz="7200" b="0" i="0" u="none" strike="noStrike" dirty="0">
                <a:solidFill>
                  <a:srgbClr val="A0C0C7"/>
                </a:solidFill>
                <a:ea typeface="Hakgyoansim Jiugae R"/>
              </a:rPr>
              <a:t> </a:t>
            </a:r>
            <a:r>
              <a:rPr lang="en-US" altLang="ko-KR" sz="7200" b="0" i="0" u="none" strike="noStrike" dirty="0">
                <a:solidFill>
                  <a:srgbClr val="A0C0C7"/>
                </a:solidFill>
                <a:ea typeface="Hakgyoansim Jiugae R"/>
              </a:rPr>
              <a:t>1)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7D781-8488-7AC1-C136-B68A5DD0F2C8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A281-5549-089B-5B18-DD6B862CE914}"/>
              </a:ext>
            </a:extLst>
          </p:cNvPr>
          <p:cNvSpPr txBox="1"/>
          <p:nvPr/>
        </p:nvSpPr>
        <p:spPr>
          <a:xfrm>
            <a:off x="2051050" y="41148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FCCB1-45B4-073B-2977-0FBD0B1BEF30}"/>
              </a:ext>
            </a:extLst>
          </p:cNvPr>
          <p:cNvSpPr txBox="1"/>
          <p:nvPr/>
        </p:nvSpPr>
        <p:spPr>
          <a:xfrm>
            <a:off x="9247886" y="53213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완료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여부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(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체크박스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CD799-3CCE-B74C-BBFD-A0CED6449647}"/>
              </a:ext>
            </a:extLst>
          </p:cNvPr>
          <p:cNvSpPr txBox="1"/>
          <p:nvPr/>
        </p:nvSpPr>
        <p:spPr>
          <a:xfrm>
            <a:off x="2051050" y="64389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실시간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UI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반영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031AD-700F-94DC-9AC8-2315F11A1FDA}"/>
              </a:ext>
            </a:extLst>
          </p:cNvPr>
          <p:cNvSpPr txBox="1"/>
          <p:nvPr/>
        </p:nvSpPr>
        <p:spPr>
          <a:xfrm>
            <a:off x="2051050" y="76581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날짜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표시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0FB94-334C-D076-F91E-8AA9883A6906}"/>
              </a:ext>
            </a:extLst>
          </p:cNvPr>
          <p:cNvSpPr txBox="1"/>
          <p:nvPr/>
        </p:nvSpPr>
        <p:spPr>
          <a:xfrm>
            <a:off x="9272270" y="30734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상세보기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548BB-A4E2-8D58-470F-5BF5F0DC6040}"/>
              </a:ext>
            </a:extLst>
          </p:cNvPr>
          <p:cNvSpPr txBox="1"/>
          <p:nvPr/>
        </p:nvSpPr>
        <p:spPr>
          <a:xfrm>
            <a:off x="9247886" y="4166489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시간 표시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144C4-0BAB-7A56-9B9B-0F834B964970}"/>
              </a:ext>
            </a:extLst>
          </p:cNvPr>
          <p:cNvSpPr txBox="1"/>
          <p:nvPr/>
        </p:nvSpPr>
        <p:spPr>
          <a:xfrm>
            <a:off x="2057146" y="5251704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4800" b="0" i="0" u="none" strike="noStrike" dirty="0">
                <a:solidFill>
                  <a:srgbClr val="A0C0C7"/>
                </a:solidFill>
                <a:ea typeface="Hakgyoansim Jiugae R"/>
              </a:rPr>
              <a:t>일</a:t>
            </a:r>
            <a:r>
              <a:rPr lang="en-US" sz="48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수정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DAA0-576D-E1C6-2398-F210641EFCA2}"/>
              </a:ext>
            </a:extLst>
          </p:cNvPr>
          <p:cNvSpPr txBox="1"/>
          <p:nvPr/>
        </p:nvSpPr>
        <p:spPr>
          <a:xfrm>
            <a:off x="9272270" y="6462014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중요한 일정 설정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8E0A3-56B9-4AD4-4B52-4F577E5B9DC4}"/>
              </a:ext>
            </a:extLst>
          </p:cNvPr>
          <p:cNvSpPr txBox="1"/>
          <p:nvPr/>
        </p:nvSpPr>
        <p:spPr>
          <a:xfrm>
            <a:off x="9272270" y="7620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</a:t>
            </a:r>
            <a:r>
              <a:rPr lang="en-US" altLang="ko-KR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4800" b="0" i="0" u="none" strike="noStrike" dirty="0">
                <a:solidFill>
                  <a:srgbClr val="A0C0C7"/>
                </a:solidFill>
                <a:latin typeface="Hakgyoansim Jiugae R"/>
                <a:ea typeface="Hakgyoansim Jiugae R"/>
              </a:rPr>
              <a:t>전체 삭제</a:t>
            </a:r>
            <a:endParaRPr lang="en-US" sz="48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5CDBB-B976-8B00-514B-53BA1FDCEB89}"/>
              </a:ext>
            </a:extLst>
          </p:cNvPr>
          <p:cNvSpPr txBox="1"/>
          <p:nvPr/>
        </p:nvSpPr>
        <p:spPr>
          <a:xfrm>
            <a:off x="2051050" y="8699500"/>
            <a:ext cx="106743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알림 설정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4800" dirty="0">
                <a:solidFill>
                  <a:srgbClr val="A0C0C7"/>
                </a:solidFill>
                <a:ea typeface="Hakgyoansim Jiugae R"/>
              </a:rPr>
              <a:t>중요한 일정으로 설정한 일만</a:t>
            </a:r>
            <a:r>
              <a:rPr lang="en-US" altLang="ko-KR" sz="4800" dirty="0">
                <a:solidFill>
                  <a:srgbClr val="A0C0C7"/>
                </a:solidFill>
                <a:ea typeface="Hakgyoansim Jiugae R"/>
              </a:rPr>
              <a:t>)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90019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740A-EAA1-C0F0-17C8-B240B08A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C67083-806F-0556-D8BC-2F4142AD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143409-89D1-AB81-5400-C49E33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A817D8-165A-4206-B249-26111850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A469B6-EAAE-FE4B-44E8-5EBA303D8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3B20581-1B9F-669E-6E10-1867E812A1A8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25C6CB-54B7-B90E-ADBD-DD5113F39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4A991D5-FF5B-BA61-F8E8-3EFBA34A01C9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0513800-EF6E-F629-8C70-5CEC61631B37}"/>
              </a:ext>
            </a:extLst>
          </p:cNvPr>
          <p:cNvSpPr txBox="1"/>
          <p:nvPr/>
        </p:nvSpPr>
        <p:spPr>
          <a:xfrm>
            <a:off x="1041400" y="812800"/>
            <a:ext cx="579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dirty="0" err="1">
                <a:solidFill>
                  <a:srgbClr val="A0C0C7"/>
                </a:solidFill>
                <a:ea typeface="Hakgyoansim Jiugae R"/>
              </a:rPr>
              <a:t>간트</a:t>
            </a:r>
            <a:r>
              <a:rPr lang="en-US" sz="7200" b="0" i="0" u="none" strike="noStrike" dirty="0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7200" b="0" i="0" u="none" strike="noStrike" dirty="0">
                <a:solidFill>
                  <a:srgbClr val="A0C0C7"/>
                </a:solidFill>
                <a:ea typeface="Hakgyoansim Jiugae R"/>
              </a:rPr>
              <a:t>차트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CAED8824-147E-E9F8-471F-8F71A840FA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3200400" y="3225800"/>
            <a:ext cx="1117600" cy="508000"/>
          </a:xfrm>
          <a:prstGeom prst="rect">
            <a:avLst/>
          </a:prstGeom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id="{5E8070C4-64B7-1B3D-6DC3-269015313A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127500" y="4076700"/>
            <a:ext cx="1117600" cy="50800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2E55AD72-E97C-D8A1-A8BE-7E72EDF7A3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156200" y="5054600"/>
            <a:ext cx="2146300" cy="508000"/>
          </a:xfrm>
          <a:prstGeom prst="rect">
            <a:avLst/>
          </a:prstGeom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6F7D603A-F89E-0C28-25E3-D154FB04E8D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7175500" y="6032500"/>
            <a:ext cx="1117600" cy="508000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05FF301F-3DC8-CA02-DF4E-E66C4A0393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9321800" y="8051800"/>
            <a:ext cx="1117600" cy="508000"/>
          </a:xfrm>
          <a:prstGeom prst="rect">
            <a:avLst/>
          </a:prstGeom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55398158-C47B-44E3-1E4D-B2B54B1441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293100" y="6972300"/>
            <a:ext cx="1117600" cy="508000"/>
          </a:xfrm>
          <a:prstGeom prst="rect">
            <a:avLst/>
          </a:prstGeom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25F22F15-2840-C970-AE6B-C1D0A10D64A6}"/>
              </a:ext>
            </a:extLst>
          </p:cNvPr>
          <p:cNvSpPr txBox="1"/>
          <p:nvPr/>
        </p:nvSpPr>
        <p:spPr>
          <a:xfrm>
            <a:off x="1231900" y="326390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아이디어</a:t>
            </a:r>
            <a:r>
              <a:rPr lang="en-US" sz="1600" b="0" i="0" u="none" strike="noStrike" dirty="0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구체화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EC70C109-A9A4-435C-F06B-44B6E5DD6B52}"/>
              </a:ext>
            </a:extLst>
          </p:cNvPr>
          <p:cNvSpPr txBox="1"/>
          <p:nvPr/>
        </p:nvSpPr>
        <p:spPr>
          <a:xfrm>
            <a:off x="1231900" y="41529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프로젝트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생성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화면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구조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설계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8755D4D3-37AC-118F-CB27-023D3A2970EB}"/>
              </a:ext>
            </a:extLst>
          </p:cNvPr>
          <p:cNvSpPr txBox="1"/>
          <p:nvPr/>
        </p:nvSpPr>
        <p:spPr>
          <a:xfrm>
            <a:off x="1231900" y="5130800"/>
            <a:ext cx="1498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일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추가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삭제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/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체크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구현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20AECEE-83B8-9533-71E9-9BBB02D9AD44}"/>
              </a:ext>
            </a:extLst>
          </p:cNvPr>
          <p:cNvSpPr txBox="1"/>
          <p:nvPr/>
        </p:nvSpPr>
        <p:spPr>
          <a:xfrm>
            <a:off x="1231900" y="6108700"/>
            <a:ext cx="113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디자인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개선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, UI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FD455E4F-D44B-8197-367E-D6EA714C2406}"/>
              </a:ext>
            </a:extLst>
          </p:cNvPr>
          <p:cNvSpPr txBox="1"/>
          <p:nvPr/>
        </p:nvSpPr>
        <p:spPr>
          <a:xfrm>
            <a:off x="1231900" y="7086600"/>
            <a:ext cx="1397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테스트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자료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제작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8D0F189F-8671-E249-8463-E12A72940F1F}"/>
              </a:ext>
            </a:extLst>
          </p:cNvPr>
          <p:cNvSpPr txBox="1"/>
          <p:nvPr/>
        </p:nvSpPr>
        <p:spPr>
          <a:xfrm>
            <a:off x="1231900" y="8064500"/>
            <a:ext cx="109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최종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발표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ong Gothic Light"/>
              </a:rPr>
              <a:t>정리</a:t>
            </a: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9C1E6D2F-0605-8E29-E2E3-2592CA345C1B}"/>
              </a:ext>
            </a:extLst>
          </p:cNvPr>
          <p:cNvSpPr txBox="1"/>
          <p:nvPr/>
        </p:nvSpPr>
        <p:spPr>
          <a:xfrm>
            <a:off x="30607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4/29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A315C55E-D40C-F411-3FCE-D483D62994B5}"/>
              </a:ext>
            </a:extLst>
          </p:cNvPr>
          <p:cNvSpPr txBox="1"/>
          <p:nvPr/>
        </p:nvSpPr>
        <p:spPr>
          <a:xfrm>
            <a:off x="40005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5/6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E5AB9826-252E-B121-2676-A039539564B1}"/>
              </a:ext>
            </a:extLst>
          </p:cNvPr>
          <p:cNvSpPr txBox="1"/>
          <p:nvPr/>
        </p:nvSpPr>
        <p:spPr>
          <a:xfrm>
            <a:off x="4838700" y="9042400"/>
            <a:ext cx="635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5/13</a:t>
            </a: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D75E36D4-C6D5-39A1-2DB4-CFE383853ED9}"/>
              </a:ext>
            </a:extLst>
          </p:cNvPr>
          <p:cNvSpPr txBox="1"/>
          <p:nvPr/>
        </p:nvSpPr>
        <p:spPr>
          <a:xfrm>
            <a:off x="5905500" y="90424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5/20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3E2833EC-3709-2BAE-92F9-CED9D8831702}"/>
              </a:ext>
            </a:extLst>
          </p:cNvPr>
          <p:cNvSpPr txBox="1"/>
          <p:nvPr/>
        </p:nvSpPr>
        <p:spPr>
          <a:xfrm>
            <a:off x="7023100" y="9042400"/>
            <a:ext cx="57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5/27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C4802940-20F4-1CFC-39D7-47535D7A9219}"/>
              </a:ext>
            </a:extLst>
          </p:cNvPr>
          <p:cNvSpPr txBox="1"/>
          <p:nvPr/>
        </p:nvSpPr>
        <p:spPr>
          <a:xfrm>
            <a:off x="8064500" y="9042400"/>
            <a:ext cx="444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6/3</a:t>
            </a: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F3C38E8E-D6F2-5EA1-6C08-7B17C5CD39BC}"/>
              </a:ext>
            </a:extLst>
          </p:cNvPr>
          <p:cNvSpPr txBox="1"/>
          <p:nvPr/>
        </p:nvSpPr>
        <p:spPr>
          <a:xfrm>
            <a:off x="8966200" y="9042400"/>
            <a:ext cx="64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6/10</a:t>
            </a: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392FE451-32A7-AD00-B1B4-867C3D3734EB}"/>
              </a:ext>
            </a:extLst>
          </p:cNvPr>
          <p:cNvSpPr txBox="1"/>
          <p:nvPr/>
        </p:nvSpPr>
        <p:spPr>
          <a:xfrm>
            <a:off x="10045700" y="9042400"/>
            <a:ext cx="520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ong Gothic Light"/>
              </a:rPr>
              <a:t>6/17</a:t>
            </a:r>
          </a:p>
        </p:txBody>
      </p:sp>
    </p:spTree>
    <p:extLst>
      <p:ext uri="{BB962C8B-B14F-4D97-AF65-F5344CB8AC3E}">
        <p14:creationId xmlns:p14="http://schemas.microsoft.com/office/powerpoint/2010/main" val="390460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C0A6-1CD3-D90A-210E-FA1064C3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00069E-B65D-085E-828D-C73A3062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75150" y="-35941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292E02-E68B-C05F-1FC8-2ADC3731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1" y="526044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C50B1F-1BA2-7057-C6DC-F5AC0B9F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5C8213-1C49-2B5D-992C-31FEFDFC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31C48E9-6EB4-F6A1-5218-54327CDBA2A8}"/>
              </a:ext>
            </a:extLst>
          </p:cNvPr>
          <p:cNvSpPr txBox="1"/>
          <p:nvPr/>
        </p:nvSpPr>
        <p:spPr>
          <a:xfrm rot="5400000">
            <a:off x="175641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5A1877-A0D8-3D5F-CA25-3F6B57E9F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3DF83D5-683C-ADC4-B701-10429BEEC039}"/>
              </a:ext>
            </a:extLst>
          </p:cNvPr>
          <p:cNvSpPr txBox="1"/>
          <p:nvPr/>
        </p:nvSpPr>
        <p:spPr>
          <a:xfrm>
            <a:off x="31877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FC4DA730-A43F-B743-5A61-74A86490D6BD}"/>
              </a:ext>
            </a:extLst>
          </p:cNvPr>
          <p:cNvSpPr txBox="1"/>
          <p:nvPr/>
        </p:nvSpPr>
        <p:spPr>
          <a:xfrm>
            <a:off x="1676400" y="812800"/>
            <a:ext cx="9982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일정표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마일스톤</a:t>
            </a:r>
            <a:r>
              <a:rPr lang="en-US" altLang="ko-KR" sz="7200" dirty="0">
                <a:solidFill>
                  <a:srgbClr val="A0C0C7"/>
                </a:solidFill>
                <a:ea typeface="Hakgyoansim Jiugae R"/>
              </a:rPr>
              <a:t>/</a:t>
            </a: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진행률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F2FE62-EE40-9F17-2CE4-8AC7A024E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36" y="5973318"/>
            <a:ext cx="371357" cy="37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81E0A6-DADB-D504-02CC-4D15D174A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74" y="6563689"/>
            <a:ext cx="316449" cy="316449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AC7496EF-632C-0A90-BE01-F1663E0C33A3}"/>
              </a:ext>
            </a:extLst>
          </p:cNvPr>
          <p:cNvSpPr txBox="1"/>
          <p:nvPr/>
        </p:nvSpPr>
        <p:spPr>
          <a:xfrm>
            <a:off x="6076950" y="401202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5A8D647-562B-35A3-D77C-437F8FE31989}"/>
              </a:ext>
            </a:extLst>
          </p:cNvPr>
          <p:cNvSpPr txBox="1"/>
          <p:nvPr/>
        </p:nvSpPr>
        <p:spPr>
          <a:xfrm>
            <a:off x="8102600" y="4387850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A11E79-F283-0B50-033F-F05EA02F4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886" y="6806688"/>
            <a:ext cx="534424" cy="53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F5B28C-597E-38C4-A640-F2853D8C6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248" y="2599188"/>
            <a:ext cx="316449" cy="3164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E8DA48-E6CD-338F-BB08-49B7332A0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902" y="2527143"/>
            <a:ext cx="534424" cy="534424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CF241289-29F1-5C9E-C26B-5A0A5FF4F96D}"/>
              </a:ext>
            </a:extLst>
          </p:cNvPr>
          <p:cNvSpPr txBox="1"/>
          <p:nvPr/>
        </p:nvSpPr>
        <p:spPr>
          <a:xfrm>
            <a:off x="2330569" y="2627763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중요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E69DA8FC-CD15-D188-4C19-83882E6A6D55}"/>
              </a:ext>
            </a:extLst>
          </p:cNvPr>
          <p:cNvSpPr txBox="1"/>
          <p:nvPr/>
        </p:nvSpPr>
        <p:spPr>
          <a:xfrm>
            <a:off x="3530719" y="2636237"/>
            <a:ext cx="1473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altLang="en-US" sz="1600" b="0" i="0" u="none" strike="noStrike" dirty="0">
                <a:solidFill>
                  <a:srgbClr val="000000">
                    <a:alpha val="70196"/>
                  </a:srgbClr>
                </a:solidFill>
                <a:ea typeface="Gong Gothic Light"/>
              </a:rPr>
              <a:t>지연 가능성 있음 </a:t>
            </a:r>
            <a:endParaRPr lang="ko-KR" sz="1600" b="0" i="0" u="none" strike="noStrike" dirty="0">
              <a:solidFill>
                <a:srgbClr val="000000">
                  <a:alpha val="70196"/>
                </a:srgbClr>
              </a:solidFill>
              <a:ea typeface="Gong Gothic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7AA350-13A3-D076-901C-512CF554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881" y="3323174"/>
            <a:ext cx="13665902" cy="59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3CA04-359B-1324-F86A-A8E1F0D6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6CCEF0-6284-AF40-FBE5-F7265347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887FD7-DC8F-A906-D190-475A6F0A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565081-0F64-7EF1-98B0-3910A00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928F56-6603-3BAD-B343-56C6F9B3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64CBA7A-655E-C793-EC0E-D06D66EEBE8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263E449-A387-609D-541D-B497A0C3D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6ADDEBC-C16F-2843-716A-D3FDBA8BCA06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3587908-CC53-BA20-DDED-C44ED3A85529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CF4D4-CE5D-0489-55FC-F3974039BFE1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3188-23AE-C59D-7A42-A01D030BF1D6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989F4-7DC5-0FB2-8E66-9652C806ABE7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E6677-A8EF-9C15-432D-66220AED5C42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5FD98-E26C-FCF4-65C5-A5F4868E61C0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72325-78CE-BA87-0379-E34A080358E8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218444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9962C-FDD4-AC02-B9EA-6F1EC343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06041E-0C46-E043-BEB6-8BFD1787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327E6D-F57C-4B7E-FA5D-8722ECAC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2EB0C4-9A24-B127-96A1-3FDACC89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0D2F96-5D15-A06C-F9F2-462A49A3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019300"/>
            <a:ext cx="914400" cy="69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1D283A2-3909-0AFE-6088-8443C067599A}"/>
              </a:ext>
            </a:extLst>
          </p:cNvPr>
          <p:cNvSpPr txBox="1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0" i="0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0" i="0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D91B74-3E67-913E-888D-17C3E695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7848600"/>
            <a:ext cx="2349500" cy="596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FF6AAB0-2DA9-C468-AF53-7FC31FC1F980}"/>
              </a:ext>
            </a:extLst>
          </p:cNvPr>
          <p:cNvSpPr txBox="1"/>
          <p:nvPr/>
        </p:nvSpPr>
        <p:spPr>
          <a:xfrm>
            <a:off x="1943100" y="3911600"/>
            <a:ext cx="14401800" cy="316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0C274F3-5310-2177-78A1-BCE1823992C6}"/>
              </a:ext>
            </a:extLst>
          </p:cNvPr>
          <p:cNvSpPr txBox="1"/>
          <p:nvPr/>
        </p:nvSpPr>
        <p:spPr>
          <a:xfrm>
            <a:off x="1492250" y="952500"/>
            <a:ext cx="60261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A0C0C7"/>
                </a:solidFill>
                <a:ea typeface="Hakgyoansim Jiugae R"/>
              </a:rPr>
              <a:t>요구사항 목록</a:t>
            </a:r>
            <a:endParaRPr lang="ko-KR" sz="72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1A930-C178-8F93-652C-B7BE2F8CED4E}"/>
              </a:ext>
            </a:extLst>
          </p:cNvPr>
          <p:cNvSpPr txBox="1"/>
          <p:nvPr/>
        </p:nvSpPr>
        <p:spPr>
          <a:xfrm>
            <a:off x="2051050" y="30353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sz="3600" b="0" i="0" u="none" strike="noStrike" dirty="0">
                <a:solidFill>
                  <a:srgbClr val="A0C0C7"/>
                </a:solidFill>
                <a:ea typeface="Hakgyoansim Jiugae R"/>
              </a:rPr>
              <a:t>할</a:t>
            </a:r>
            <a:r>
              <a:rPr lang="en-US" altLang="ko-KR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 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일 생성 기능</a:t>
            </a:r>
            <a:r>
              <a:rPr lang="en-US" altLang="ko-KR" sz="4800" dirty="0">
                <a:solidFill>
                  <a:srgbClr val="A0C0C7"/>
                </a:solidFill>
                <a:latin typeface="Hakgyoansim Jiugae R"/>
                <a:ea typeface="Hakgyoansim Jiugae R"/>
              </a:rPr>
              <a:t>	</a:t>
            </a:r>
            <a:endParaRPr lang="ko-KR" sz="48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8A9ED-A3EB-AEFA-0DD4-9D4308057CEB}"/>
              </a:ext>
            </a:extLst>
          </p:cNvPr>
          <p:cNvSpPr txBox="1"/>
          <p:nvPr/>
        </p:nvSpPr>
        <p:spPr>
          <a:xfrm>
            <a:off x="2051050" y="3848100"/>
            <a:ext cx="4635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A0C0C7"/>
                </a:solidFill>
                <a:latin typeface="Hakgyoansim Jiugae R"/>
              </a:rPr>
              <a:t> </a:t>
            </a: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목록 보기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1C6A-771F-52FD-D632-BC2A1499743C}"/>
              </a:ext>
            </a:extLst>
          </p:cNvPr>
          <p:cNvSpPr txBox="1"/>
          <p:nvPr/>
        </p:nvSpPr>
        <p:spPr>
          <a:xfrm>
            <a:off x="2051050" y="469900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latin typeface="Hakgyoansim Jiugae R"/>
                <a:ea typeface="Hakgyoansim Jiugae R"/>
              </a:rPr>
              <a:t>할 일 완료 체크 기능</a:t>
            </a:r>
            <a:endParaRPr lang="en-US" sz="3600" b="0" i="0" u="none" strike="noStrike" dirty="0">
              <a:solidFill>
                <a:srgbClr val="A0C0C7"/>
              </a:solidFill>
              <a:latin typeface="Hakgyoansim Jiugae 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1F085-554E-3E06-90BF-5124E3282C3D}"/>
              </a:ext>
            </a:extLst>
          </p:cNvPr>
          <p:cNvSpPr txBox="1"/>
          <p:nvPr/>
        </p:nvSpPr>
        <p:spPr>
          <a:xfrm>
            <a:off x="2051050" y="5492750"/>
            <a:ext cx="7924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할 일 수정 및 삭제 기능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477A-65AA-C0DC-F8ED-202225ADC92E}"/>
              </a:ext>
            </a:extLst>
          </p:cNvPr>
          <p:cNvSpPr txBox="1"/>
          <p:nvPr/>
        </p:nvSpPr>
        <p:spPr>
          <a:xfrm>
            <a:off x="2051050" y="6290129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간단한 통계 또는 요약 제공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오늘의 완료된 일 수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,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남은 일 수 보여주는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1E56B-39D1-0ADA-917E-C7A305C52989}"/>
              </a:ext>
            </a:extLst>
          </p:cNvPr>
          <p:cNvSpPr txBox="1"/>
          <p:nvPr/>
        </p:nvSpPr>
        <p:spPr>
          <a:xfrm>
            <a:off x="2051050" y="7137400"/>
            <a:ext cx="14401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A0C0C7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(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중요한 일정이나 할 일에 대해 사용자에게 알림 기능</a:t>
            </a:r>
            <a:r>
              <a:rPr lang="en-US" altLang="ko-KR" sz="3600" dirty="0">
                <a:solidFill>
                  <a:srgbClr val="A0C0C7"/>
                </a:solidFill>
                <a:ea typeface="Hakgyoansim Jiugae R"/>
              </a:rPr>
              <a:t>)</a:t>
            </a:r>
            <a:r>
              <a:rPr lang="ko-KR" altLang="en-US" sz="3600" dirty="0">
                <a:solidFill>
                  <a:srgbClr val="A0C0C7"/>
                </a:solidFill>
                <a:ea typeface="Hakgyoansim Jiugae R"/>
              </a:rPr>
              <a:t> </a:t>
            </a:r>
            <a:endParaRPr lang="ko-KR" sz="3600" b="0" i="0" u="none" strike="noStrike" dirty="0">
              <a:solidFill>
                <a:srgbClr val="A0C0C7"/>
              </a:solidFill>
              <a:ea typeface="Hakgyoansim Jiugae R"/>
            </a:endParaRPr>
          </a:p>
        </p:txBody>
      </p:sp>
    </p:spTree>
    <p:extLst>
      <p:ext uri="{BB962C8B-B14F-4D97-AF65-F5344CB8AC3E}">
        <p14:creationId xmlns:p14="http://schemas.microsoft.com/office/powerpoint/2010/main" val="163153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1080</Words>
  <Application>Microsoft Office PowerPoint</Application>
  <PresentationFormat>사용자 지정</PresentationFormat>
  <Paragraphs>214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 SemiBold</vt:lpstr>
      <vt:lpstr>Hakgyoansim Jiugae R</vt:lpstr>
      <vt:lpstr>Arial</vt:lpstr>
      <vt:lpstr>Gong Gothic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준섭 김</cp:lastModifiedBy>
  <cp:revision>5</cp:revision>
  <dcterms:created xsi:type="dcterms:W3CDTF">2006-08-16T00:00:00Z</dcterms:created>
  <dcterms:modified xsi:type="dcterms:W3CDTF">2025-06-15T13:29:20Z</dcterms:modified>
</cp:coreProperties>
</file>